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0" r:id="rId8"/>
    <p:sldId id="266" r:id="rId9"/>
    <p:sldId id="267" r:id="rId10"/>
    <p:sldId id="261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542D2-0866-495D-A1B5-696D2C03DF40}" v="193" dt="2020-04-19T14:40:34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52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 Buch Thuesen" userId="S::s153242@win.dtu.dk::82c33436-c3cd-4992-be55-3274ea198091" providerId="AD" clId="Web-{75CD1F62-D0FA-330F-ECF1-F27F8E3D7176}"/>
    <pc:docChg chg="addSld modSld">
      <pc:chgData name="Anders Buch Thuesen" userId="S::s153242@win.dtu.dk::82c33436-c3cd-4992-be55-3274ea198091" providerId="AD" clId="Web-{75CD1F62-D0FA-330F-ECF1-F27F8E3D7176}" dt="2020-04-17T11:45:07.121" v="7"/>
      <pc:docMkLst>
        <pc:docMk/>
      </pc:docMkLst>
      <pc:sldChg chg="addSp delSp modSp">
        <pc:chgData name="Anders Buch Thuesen" userId="S::s153242@win.dtu.dk::82c33436-c3cd-4992-be55-3274ea198091" providerId="AD" clId="Web-{75CD1F62-D0FA-330F-ECF1-F27F8E3D7176}" dt="2020-04-17T11:44:25.418" v="2"/>
        <pc:sldMkLst>
          <pc:docMk/>
          <pc:sldMk cId="2858713629" sldId="258"/>
        </pc:sldMkLst>
        <pc:picChg chg="add del mod">
          <ac:chgData name="Anders Buch Thuesen" userId="S::s153242@win.dtu.dk::82c33436-c3cd-4992-be55-3274ea198091" providerId="AD" clId="Web-{75CD1F62-D0FA-330F-ECF1-F27F8E3D7176}" dt="2020-04-17T11:44:25.418" v="2"/>
          <ac:picMkLst>
            <pc:docMk/>
            <pc:sldMk cId="2858713629" sldId="258"/>
            <ac:picMk id="4" creationId="{1A946D4F-A771-4FB9-89BA-60A41624B23A}"/>
          </ac:picMkLst>
        </pc:picChg>
      </pc:sldChg>
      <pc:sldChg chg="addSp delSp modSp new mod setBg">
        <pc:chgData name="Anders Buch Thuesen" userId="S::s153242@win.dtu.dk::82c33436-c3cd-4992-be55-3274ea198091" providerId="AD" clId="Web-{75CD1F62-D0FA-330F-ECF1-F27F8E3D7176}" dt="2020-04-17T11:45:07.121" v="7"/>
        <pc:sldMkLst>
          <pc:docMk/>
          <pc:sldMk cId="1497326156" sldId="263"/>
        </pc:sldMkLst>
        <pc:picChg chg="add del mod">
          <ac:chgData name="Anders Buch Thuesen" userId="S::s153242@win.dtu.dk::82c33436-c3cd-4992-be55-3274ea198091" providerId="AD" clId="Web-{75CD1F62-D0FA-330F-ECF1-F27F8E3D7176}" dt="2020-04-17T11:45:07.121" v="7"/>
          <ac:picMkLst>
            <pc:docMk/>
            <pc:sldMk cId="1497326156" sldId="263"/>
            <ac:picMk id="2" creationId="{26E76E23-EAB8-4286-8EB9-326948E87451}"/>
          </ac:picMkLst>
        </pc:picChg>
      </pc:sldChg>
    </pc:docChg>
  </pc:docChgLst>
  <pc:docChgLst>
    <pc:chgData name="Magnus Strandgaard" userId="dd26c189-253b-4b9c-9561-dd778468aff0" providerId="ADAL" clId="{966BE9A6-813E-45E7-9B50-9B1167DF29B6}"/>
    <pc:docChg chg="custSel mod addSld modSld">
      <pc:chgData name="Magnus Strandgaard" userId="dd26c189-253b-4b9c-9561-dd778468aff0" providerId="ADAL" clId="{966BE9A6-813E-45E7-9B50-9B1167DF29B6}" dt="2020-04-17T12:48:41.652" v="613" actId="14100"/>
      <pc:docMkLst>
        <pc:docMk/>
      </pc:docMkLst>
      <pc:sldChg chg="addSp delSp modSp mod modTransition setBg delAnim modAnim">
        <pc:chgData name="Magnus Strandgaard" userId="dd26c189-253b-4b9c-9561-dd778468aff0" providerId="ADAL" clId="{966BE9A6-813E-45E7-9B50-9B1167DF29B6}" dt="2020-04-17T11:28:48.014" v="523" actId="478"/>
        <pc:sldMkLst>
          <pc:docMk/>
          <pc:sldMk cId="4111015336" sldId="256"/>
        </pc:sldMkLst>
        <pc:spChg chg="mod">
          <ac:chgData name="Magnus Strandgaard" userId="dd26c189-253b-4b9c-9561-dd778468aff0" providerId="ADAL" clId="{966BE9A6-813E-45E7-9B50-9B1167DF29B6}" dt="2020-04-16T11:18:25.907" v="139" actId="26606"/>
          <ac:spMkLst>
            <pc:docMk/>
            <pc:sldMk cId="4111015336" sldId="256"/>
            <ac:spMk id="2" creationId="{D15BC45D-23F3-4C6E-A144-31683C034E20}"/>
          </ac:spMkLst>
        </pc:spChg>
        <pc:spChg chg="mod">
          <ac:chgData name="Magnus Strandgaard" userId="dd26c189-253b-4b9c-9561-dd778468aff0" providerId="ADAL" clId="{966BE9A6-813E-45E7-9B50-9B1167DF29B6}" dt="2020-04-17T08:23:18.485" v="215" actId="20577"/>
          <ac:spMkLst>
            <pc:docMk/>
            <pc:sldMk cId="4111015336" sldId="256"/>
            <ac:spMk id="3" creationId="{B9B78F3E-EC31-471C-BEC8-1A0F6DCBB75E}"/>
          </ac:spMkLst>
        </pc:spChg>
        <pc:spChg chg="add">
          <ac:chgData name="Magnus Strandgaard" userId="dd26c189-253b-4b9c-9561-dd778468aff0" providerId="ADAL" clId="{966BE9A6-813E-45E7-9B50-9B1167DF29B6}" dt="2020-04-16T11:18:25.907" v="139" actId="26606"/>
          <ac:spMkLst>
            <pc:docMk/>
            <pc:sldMk cId="4111015336" sldId="256"/>
            <ac:spMk id="10" creationId="{C0B27210-D0CA-4654-B3E3-9ABB4F178EA1}"/>
          </ac:spMkLst>
        </pc:spChg>
        <pc:spChg chg="add">
          <ac:chgData name="Magnus Strandgaard" userId="dd26c189-253b-4b9c-9561-dd778468aff0" providerId="ADAL" clId="{966BE9A6-813E-45E7-9B50-9B1167DF29B6}" dt="2020-04-16T11:18:25.907" v="139" actId="26606"/>
          <ac:spMkLst>
            <pc:docMk/>
            <pc:sldMk cId="4111015336" sldId="256"/>
            <ac:spMk id="12" creationId="{1DB7C82F-AB7E-4F0C-B829-FA1B9C415180}"/>
          </ac:spMkLst>
        </pc:spChg>
        <pc:spChg chg="add">
          <ac:chgData name="Magnus Strandgaard" userId="dd26c189-253b-4b9c-9561-dd778468aff0" providerId="ADAL" clId="{966BE9A6-813E-45E7-9B50-9B1167DF29B6}" dt="2020-04-16T11:18:25.907" v="139" actId="26606"/>
          <ac:spMkLst>
            <pc:docMk/>
            <pc:sldMk cId="4111015336" sldId="256"/>
            <ac:spMk id="14" creationId="{70B66945-4967-4040-926D-DCA44313CDAB}"/>
          </ac:spMkLst>
        </pc:spChg>
        <pc:picChg chg="add mod">
          <ac:chgData name="Magnus Strandgaard" userId="dd26c189-253b-4b9c-9561-dd778468aff0" providerId="ADAL" clId="{966BE9A6-813E-45E7-9B50-9B1167DF29B6}" dt="2020-04-16T11:18:25.907" v="139" actId="26606"/>
          <ac:picMkLst>
            <pc:docMk/>
            <pc:sldMk cId="4111015336" sldId="256"/>
            <ac:picMk id="5" creationId="{8E7DE666-8F73-479A-9FE9-6A0CD731CEBF}"/>
          </ac:picMkLst>
        </pc:picChg>
        <pc:picChg chg="add del mod">
          <ac:chgData name="Magnus Strandgaard" userId="dd26c189-253b-4b9c-9561-dd778468aff0" providerId="ADAL" clId="{966BE9A6-813E-45E7-9B50-9B1167DF29B6}" dt="2020-04-17T11:24:18.795" v="519"/>
          <ac:picMkLst>
            <pc:docMk/>
            <pc:sldMk cId="4111015336" sldId="256"/>
            <ac:picMk id="6" creationId="{61381662-924A-43E8-8A94-9787FA3BC488}"/>
          </ac:picMkLst>
        </pc:pic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4111015336" sldId="256"/>
            <ac:picMk id="7" creationId="{773D5C7A-E4A1-4121-9DCB-9B8C405CCDDC}"/>
          </ac:picMkLst>
        </pc:picChg>
        <pc:picChg chg="add del mod">
          <ac:chgData name="Magnus Strandgaard" userId="dd26c189-253b-4b9c-9561-dd778468aff0" providerId="ADAL" clId="{966BE9A6-813E-45E7-9B50-9B1167DF29B6}" dt="2020-04-17T11:28:48.014" v="523" actId="478"/>
          <ac:picMkLst>
            <pc:docMk/>
            <pc:sldMk cId="4111015336" sldId="256"/>
            <ac:picMk id="8" creationId="{4669F30D-2799-4702-812E-B3938FC5EBF9}"/>
          </ac:picMkLst>
        </pc:picChg>
      </pc:sldChg>
      <pc:sldChg chg="addSp delSp modSp add modTransition delAnim modAnim">
        <pc:chgData name="Magnus Strandgaard" userId="dd26c189-253b-4b9c-9561-dd778468aff0" providerId="ADAL" clId="{966BE9A6-813E-45E7-9B50-9B1167DF29B6}" dt="2020-04-17T12:48:28.208" v="611" actId="1076"/>
        <pc:sldMkLst>
          <pc:docMk/>
          <pc:sldMk cId="3996652324" sldId="257"/>
        </pc:sldMkLst>
        <pc:spChg chg="mod">
          <ac:chgData name="Magnus Strandgaard" userId="dd26c189-253b-4b9c-9561-dd778468aff0" providerId="ADAL" clId="{966BE9A6-813E-45E7-9B50-9B1167DF29B6}" dt="2020-04-16T10:40:14.101" v="90" actId="20577"/>
          <ac:spMkLst>
            <pc:docMk/>
            <pc:sldMk cId="3996652324" sldId="257"/>
            <ac:spMk id="2" creationId="{9A92FB84-1EF2-4082-B88A-2269BDFE145A}"/>
          </ac:spMkLst>
        </pc:spChg>
        <pc:spChg chg="del">
          <ac:chgData name="Magnus Strandgaard" userId="dd26c189-253b-4b9c-9561-dd778468aff0" providerId="ADAL" clId="{966BE9A6-813E-45E7-9B50-9B1167DF29B6}" dt="2020-04-16T11:18:58.469" v="140" actId="931"/>
          <ac:spMkLst>
            <pc:docMk/>
            <pc:sldMk cId="3996652324" sldId="257"/>
            <ac:spMk id="3" creationId="{C76883ED-2A61-4236-B44D-D0FDC99C331B}"/>
          </ac:spMkLst>
        </pc:spChg>
        <pc:picChg chg="add mod">
          <ac:chgData name="Magnus Strandgaard" userId="dd26c189-253b-4b9c-9561-dd778468aff0" providerId="ADAL" clId="{966BE9A6-813E-45E7-9B50-9B1167DF29B6}" dt="2020-04-17T12:48:28.208" v="611" actId="1076"/>
          <ac:picMkLst>
            <pc:docMk/>
            <pc:sldMk cId="3996652324" sldId="257"/>
            <ac:picMk id="5" creationId="{56CBE6F1-6CFE-45E9-893A-A7EED119C622}"/>
          </ac:picMkLst>
        </pc:pic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3996652324" sldId="257"/>
            <ac:picMk id="6" creationId="{BF54801D-5D26-4E64-A9CC-BE96BBCEAB78}"/>
          </ac:picMkLst>
        </pc:picChg>
        <pc:picChg chg="add del mod">
          <ac:chgData name="Magnus Strandgaard" userId="dd26c189-253b-4b9c-9561-dd778468aff0" providerId="ADAL" clId="{966BE9A6-813E-45E7-9B50-9B1167DF29B6}" dt="2020-04-17T11:28:44.586" v="522" actId="478"/>
          <ac:picMkLst>
            <pc:docMk/>
            <pc:sldMk cId="3996652324" sldId="257"/>
            <ac:picMk id="7" creationId="{487E938B-4C60-4EBE-8C94-D53348A17E82}"/>
          </ac:picMkLst>
        </pc:picChg>
      </pc:sldChg>
      <pc:sldChg chg="addSp delSp modSp add modTransition delAnim modAnim">
        <pc:chgData name="Magnus Strandgaard" userId="dd26c189-253b-4b9c-9561-dd778468aff0" providerId="ADAL" clId="{966BE9A6-813E-45E7-9B50-9B1167DF29B6}" dt="2020-04-17T12:48:41.652" v="613" actId="14100"/>
        <pc:sldMkLst>
          <pc:docMk/>
          <pc:sldMk cId="2858713629" sldId="258"/>
        </pc:sldMkLst>
        <pc:spChg chg="mod">
          <ac:chgData name="Magnus Strandgaard" userId="dd26c189-253b-4b9c-9561-dd778468aff0" providerId="ADAL" clId="{966BE9A6-813E-45E7-9B50-9B1167DF29B6}" dt="2020-04-17T08:30:22.776" v="235" actId="20577"/>
          <ac:spMkLst>
            <pc:docMk/>
            <pc:sldMk cId="2858713629" sldId="258"/>
            <ac:spMk id="2" creationId="{588ECA33-D482-47F4-BBF9-1C2BF97E14EF}"/>
          </ac:spMkLst>
        </pc:spChg>
        <pc:spChg chg="mod">
          <ac:chgData name="Magnus Strandgaard" userId="dd26c189-253b-4b9c-9561-dd778468aff0" providerId="ADAL" clId="{966BE9A6-813E-45E7-9B50-9B1167DF29B6}" dt="2020-04-17T12:48:41.652" v="613" actId="14100"/>
          <ac:spMkLst>
            <pc:docMk/>
            <pc:sldMk cId="2858713629" sldId="258"/>
            <ac:spMk id="3" creationId="{352626D0-4E79-42C6-BAE3-922C429AE417}"/>
          </ac:spMkLst>
        </pc:sp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2858713629" sldId="258"/>
            <ac:picMk id="4" creationId="{15A6D733-4329-4F18-9CA1-BD26173E25A4}"/>
          </ac:picMkLst>
        </pc:picChg>
        <pc:picChg chg="add del mod">
          <ac:chgData name="Magnus Strandgaard" userId="dd26c189-253b-4b9c-9561-dd778468aff0" providerId="ADAL" clId="{966BE9A6-813E-45E7-9B50-9B1167DF29B6}" dt="2020-04-17T11:28:50.515" v="524" actId="478"/>
          <ac:picMkLst>
            <pc:docMk/>
            <pc:sldMk cId="2858713629" sldId="258"/>
            <ac:picMk id="5" creationId="{CF3B696B-16F9-452A-97E0-9FB6AEB51852}"/>
          </ac:picMkLst>
        </pc:picChg>
      </pc:sldChg>
      <pc:sldChg chg="addSp delSp modSp add modTransition modAnim">
        <pc:chgData name="Magnus Strandgaard" userId="dd26c189-253b-4b9c-9561-dd778468aff0" providerId="ADAL" clId="{966BE9A6-813E-45E7-9B50-9B1167DF29B6}" dt="2020-04-17T11:59:57.307" v="610" actId="20577"/>
        <pc:sldMkLst>
          <pc:docMk/>
          <pc:sldMk cId="2012200486" sldId="259"/>
        </pc:sldMkLst>
        <pc:spChg chg="mod">
          <ac:chgData name="Magnus Strandgaard" userId="dd26c189-253b-4b9c-9561-dd778468aff0" providerId="ADAL" clId="{966BE9A6-813E-45E7-9B50-9B1167DF29B6}" dt="2020-04-16T10:40:24.651" v="109" actId="20577"/>
          <ac:spMkLst>
            <pc:docMk/>
            <pc:sldMk cId="2012200486" sldId="259"/>
            <ac:spMk id="2" creationId="{4C7B882F-9921-47D3-8495-DF07DEB60D3F}"/>
          </ac:spMkLst>
        </pc:spChg>
        <pc:spChg chg="mod">
          <ac:chgData name="Magnus Strandgaard" userId="dd26c189-253b-4b9c-9561-dd778468aff0" providerId="ADAL" clId="{966BE9A6-813E-45E7-9B50-9B1167DF29B6}" dt="2020-04-17T11:59:57.307" v="610" actId="20577"/>
          <ac:spMkLst>
            <pc:docMk/>
            <pc:sldMk cId="2012200486" sldId="259"/>
            <ac:spMk id="3" creationId="{665EF008-76E9-4D2A-8EE2-DB24119E3945}"/>
          </ac:spMkLst>
        </pc:sp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2012200486" sldId="259"/>
            <ac:picMk id="4" creationId="{619AFE6D-31AF-4CAC-A229-E22260D7EEF9}"/>
          </ac:picMkLst>
        </pc:picChg>
      </pc:sldChg>
      <pc:sldChg chg="addSp delSp modSp add modTransition modAnim">
        <pc:chgData name="Magnus Strandgaard" userId="dd26c189-253b-4b9c-9561-dd778468aff0" providerId="ADAL" clId="{966BE9A6-813E-45E7-9B50-9B1167DF29B6}" dt="2020-04-17T11:57:46.104" v="586" actId="20577"/>
        <pc:sldMkLst>
          <pc:docMk/>
          <pc:sldMk cId="1118705643" sldId="260"/>
        </pc:sldMkLst>
        <pc:spChg chg="mod">
          <ac:chgData name="Magnus Strandgaard" userId="dd26c189-253b-4b9c-9561-dd778468aff0" providerId="ADAL" clId="{966BE9A6-813E-45E7-9B50-9B1167DF29B6}" dt="2020-04-16T10:40:34.079" v="135" actId="20577"/>
          <ac:spMkLst>
            <pc:docMk/>
            <pc:sldMk cId="1118705643" sldId="260"/>
            <ac:spMk id="2" creationId="{8499280F-68D8-4B2E-B8AB-787C98B8728D}"/>
          </ac:spMkLst>
        </pc:spChg>
        <pc:spChg chg="mod">
          <ac:chgData name="Magnus Strandgaard" userId="dd26c189-253b-4b9c-9561-dd778468aff0" providerId="ADAL" clId="{966BE9A6-813E-45E7-9B50-9B1167DF29B6}" dt="2020-04-17T11:57:46.104" v="586" actId="20577"/>
          <ac:spMkLst>
            <pc:docMk/>
            <pc:sldMk cId="1118705643" sldId="260"/>
            <ac:spMk id="3" creationId="{F9454412-4F10-4625-BF86-F1A1ED6E3C7B}"/>
          </ac:spMkLst>
        </pc:sp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1118705643" sldId="260"/>
            <ac:picMk id="4" creationId="{42BA4879-3828-41F5-A0D6-1BD2BE010F09}"/>
          </ac:picMkLst>
        </pc:picChg>
      </pc:sldChg>
      <pc:sldChg chg="addSp delSp modSp add modTransition modAnim">
        <pc:chgData name="Magnus Strandgaard" userId="dd26c189-253b-4b9c-9561-dd778468aff0" providerId="ADAL" clId="{966BE9A6-813E-45E7-9B50-9B1167DF29B6}" dt="2020-04-17T11:24:27.399" v="520"/>
        <pc:sldMkLst>
          <pc:docMk/>
          <pc:sldMk cId="3523726295" sldId="261"/>
        </pc:sldMkLst>
        <pc:spChg chg="mod">
          <ac:chgData name="Magnus Strandgaard" userId="dd26c189-253b-4b9c-9561-dd778468aff0" providerId="ADAL" clId="{966BE9A6-813E-45E7-9B50-9B1167DF29B6}" dt="2020-04-17T08:35:59.286" v="265" actId="20577"/>
          <ac:spMkLst>
            <pc:docMk/>
            <pc:sldMk cId="3523726295" sldId="261"/>
            <ac:spMk id="3" creationId="{2DE5A1ED-C76F-48E8-95F2-AC1BA42EA691}"/>
          </ac:spMkLst>
        </pc:sp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3523726295" sldId="261"/>
            <ac:picMk id="4" creationId="{6BA82CA6-62B8-47BE-B0AD-8FF2894A6C49}"/>
          </ac:picMkLst>
        </pc:picChg>
      </pc:sldChg>
      <pc:sldChg chg="addSp delSp modSp add modTransition modAnim">
        <pc:chgData name="Magnus Strandgaard" userId="dd26c189-253b-4b9c-9561-dd778468aff0" providerId="ADAL" clId="{966BE9A6-813E-45E7-9B50-9B1167DF29B6}" dt="2020-04-17T11:24:27.399" v="520"/>
        <pc:sldMkLst>
          <pc:docMk/>
          <pc:sldMk cId="2719062385" sldId="262"/>
        </pc:sldMkLst>
        <pc:spChg chg="mod">
          <ac:chgData name="Magnus Strandgaard" userId="dd26c189-253b-4b9c-9561-dd778468aff0" providerId="ADAL" clId="{966BE9A6-813E-45E7-9B50-9B1167DF29B6}" dt="2020-04-17T08:44:49.453" v="517" actId="20577"/>
          <ac:spMkLst>
            <pc:docMk/>
            <pc:sldMk cId="2719062385" sldId="262"/>
            <ac:spMk id="2" creationId="{6D1EB3EE-F3CB-464E-BD0B-CC94BB67F125}"/>
          </ac:spMkLst>
        </pc:spChg>
        <pc:picChg chg="add del mod">
          <ac:chgData name="Magnus Strandgaard" userId="dd26c189-253b-4b9c-9561-dd778468aff0" providerId="ADAL" clId="{966BE9A6-813E-45E7-9B50-9B1167DF29B6}" dt="2020-04-17T11:24:27.399" v="520"/>
          <ac:picMkLst>
            <pc:docMk/>
            <pc:sldMk cId="2719062385" sldId="262"/>
            <ac:picMk id="4" creationId="{7A8548BC-EF9B-41B2-998D-3435DA7B9DE2}"/>
          </ac:picMkLst>
        </pc:picChg>
      </pc:sldChg>
    </pc:docChg>
  </pc:docChgLst>
  <pc:docChgLst>
    <pc:chgData name="Anders Buch Thuesen" userId="82c33436-c3cd-4992-be55-3274ea198091" providerId="ADAL" clId="{3FC542D2-0866-495D-A1B5-696D2C03DF40}"/>
    <pc:docChg chg="undo custSel mod addSld delSld modSld sldOrd">
      <pc:chgData name="Anders Buch Thuesen" userId="82c33436-c3cd-4992-be55-3274ea198091" providerId="ADAL" clId="{3FC542D2-0866-495D-A1B5-696D2C03DF40}" dt="2020-04-19T14:41:34.449" v="376" actId="1076"/>
      <pc:docMkLst>
        <pc:docMk/>
      </pc:docMkLst>
      <pc:sldChg chg="addSp modSp mod setBg setClrOvrMap">
        <pc:chgData name="Anders Buch Thuesen" userId="82c33436-c3cd-4992-be55-3274ea198091" providerId="ADAL" clId="{3FC542D2-0866-495D-A1B5-696D2C03DF40}" dt="2020-04-19T09:59:45.614" v="199" actId="26606"/>
        <pc:sldMkLst>
          <pc:docMk/>
          <pc:sldMk cId="3996652324" sldId="257"/>
        </pc:sldMkLst>
        <pc:spChg chg="mod">
          <ac:chgData name="Anders Buch Thuesen" userId="82c33436-c3cd-4992-be55-3274ea198091" providerId="ADAL" clId="{3FC542D2-0866-495D-A1B5-696D2C03DF40}" dt="2020-04-19T09:59:45.614" v="199" actId="26606"/>
          <ac:spMkLst>
            <pc:docMk/>
            <pc:sldMk cId="3996652324" sldId="257"/>
            <ac:spMk id="2" creationId="{9A92FB84-1EF2-4082-B88A-2269BDFE145A}"/>
          </ac:spMkLst>
        </pc:spChg>
        <pc:spChg chg="mod">
          <ac:chgData name="Anders Buch Thuesen" userId="82c33436-c3cd-4992-be55-3274ea198091" providerId="ADAL" clId="{3FC542D2-0866-495D-A1B5-696D2C03DF40}" dt="2020-04-19T09:59:45.614" v="199" actId="26606"/>
          <ac:spMkLst>
            <pc:docMk/>
            <pc:sldMk cId="3996652324" sldId="257"/>
            <ac:spMk id="3" creationId="{73890C20-57DE-473E-84F9-07EBCEE19E3E}"/>
          </ac:spMkLst>
        </pc:spChg>
        <pc:spChg chg="add">
          <ac:chgData name="Anders Buch Thuesen" userId="82c33436-c3cd-4992-be55-3274ea198091" providerId="ADAL" clId="{3FC542D2-0866-495D-A1B5-696D2C03DF40}" dt="2020-04-19T09:59:45.614" v="199" actId="26606"/>
          <ac:spMkLst>
            <pc:docMk/>
            <pc:sldMk cId="3996652324" sldId="257"/>
            <ac:spMk id="10" creationId="{CF62D2A7-8207-488C-9F46-316BA81A16C8}"/>
          </ac:spMkLst>
        </pc:spChg>
        <pc:picChg chg="mod ord">
          <ac:chgData name="Anders Buch Thuesen" userId="82c33436-c3cd-4992-be55-3274ea198091" providerId="ADAL" clId="{3FC542D2-0866-495D-A1B5-696D2C03DF40}" dt="2020-04-19T09:59:45.614" v="199" actId="26606"/>
          <ac:picMkLst>
            <pc:docMk/>
            <pc:sldMk cId="3996652324" sldId="257"/>
            <ac:picMk id="5" creationId="{56CBE6F1-6CFE-45E9-893A-A7EED119C622}"/>
          </ac:picMkLst>
        </pc:picChg>
      </pc:sldChg>
      <pc:sldChg chg="addSp delSp modSp mod ord setBg setClrOvrMap">
        <pc:chgData name="Anders Buch Thuesen" userId="82c33436-c3cd-4992-be55-3274ea198091" providerId="ADAL" clId="{3FC542D2-0866-495D-A1B5-696D2C03DF40}" dt="2020-04-19T10:01:41.496" v="201"/>
        <pc:sldMkLst>
          <pc:docMk/>
          <pc:sldMk cId="2858713629" sldId="258"/>
        </pc:sldMkLst>
        <pc:spChg chg="mod">
          <ac:chgData name="Anders Buch Thuesen" userId="82c33436-c3cd-4992-be55-3274ea198091" providerId="ADAL" clId="{3FC542D2-0866-495D-A1B5-696D2C03DF40}" dt="2020-04-19T09:41:50.663" v="151" actId="26606"/>
          <ac:spMkLst>
            <pc:docMk/>
            <pc:sldMk cId="2858713629" sldId="258"/>
            <ac:spMk id="2" creationId="{588ECA33-D482-47F4-BBF9-1C2BF97E14EF}"/>
          </ac:spMkLst>
        </pc:spChg>
        <pc:spChg chg="mod">
          <ac:chgData name="Anders Buch Thuesen" userId="82c33436-c3cd-4992-be55-3274ea198091" providerId="ADAL" clId="{3FC542D2-0866-495D-A1B5-696D2C03DF40}" dt="2020-04-19T09:41:50.663" v="151" actId="26606"/>
          <ac:spMkLst>
            <pc:docMk/>
            <pc:sldMk cId="2858713629" sldId="258"/>
            <ac:spMk id="3" creationId="{352626D0-4E79-42C6-BAE3-922C429AE417}"/>
          </ac:spMkLst>
        </pc:spChg>
        <pc:spChg chg="add del">
          <ac:chgData name="Anders Buch Thuesen" userId="82c33436-c3cd-4992-be55-3274ea198091" providerId="ADAL" clId="{3FC542D2-0866-495D-A1B5-696D2C03DF40}" dt="2020-04-19T09:41:31.370" v="144" actId="26606"/>
          <ac:spMkLst>
            <pc:docMk/>
            <pc:sldMk cId="2858713629" sldId="258"/>
            <ac:spMk id="9" creationId="{3CD9DF72-87A3-404E-A828-84CBF11A8303}"/>
          </ac:spMkLst>
        </pc:spChg>
        <pc:spChg chg="add del">
          <ac:chgData name="Anders Buch Thuesen" userId="82c33436-c3cd-4992-be55-3274ea198091" providerId="ADAL" clId="{3FC542D2-0866-495D-A1B5-696D2C03DF40}" dt="2020-04-19T09:41:37.719" v="146" actId="26606"/>
          <ac:spMkLst>
            <pc:docMk/>
            <pc:sldMk cId="2858713629" sldId="258"/>
            <ac:spMk id="13" creationId="{C5E6CFF1-2F42-4E10-9A97-F116F46F53FE}"/>
          </ac:spMkLst>
        </pc:spChg>
        <pc:spChg chg="add del">
          <ac:chgData name="Anders Buch Thuesen" userId="82c33436-c3cd-4992-be55-3274ea198091" providerId="ADAL" clId="{3FC542D2-0866-495D-A1B5-696D2C03DF40}" dt="2020-04-19T09:41:48.224" v="148" actId="26606"/>
          <ac:spMkLst>
            <pc:docMk/>
            <pc:sldMk cId="2858713629" sldId="258"/>
            <ac:spMk id="16" creationId="{E862BE82-D00D-42C1-BF16-93AA37870C32}"/>
          </ac:spMkLst>
        </pc:spChg>
        <pc:spChg chg="add del">
          <ac:chgData name="Anders Buch Thuesen" userId="82c33436-c3cd-4992-be55-3274ea198091" providerId="ADAL" clId="{3FC542D2-0866-495D-A1B5-696D2C03DF40}" dt="2020-04-19T09:41:48.224" v="148" actId="26606"/>
          <ac:spMkLst>
            <pc:docMk/>
            <pc:sldMk cId="2858713629" sldId="258"/>
            <ac:spMk id="17" creationId="{F6D92C2D-1D3D-4974-918C-06579FB354A9}"/>
          </ac:spMkLst>
        </pc:spChg>
        <pc:spChg chg="add del">
          <ac:chgData name="Anders Buch Thuesen" userId="82c33436-c3cd-4992-be55-3274ea198091" providerId="ADAL" clId="{3FC542D2-0866-495D-A1B5-696D2C03DF40}" dt="2020-04-19T09:41:50.657" v="150" actId="26606"/>
          <ac:spMkLst>
            <pc:docMk/>
            <pc:sldMk cId="2858713629" sldId="258"/>
            <ac:spMk id="19" creationId="{9228552E-C8B1-4A80-8448-0787CE0FC704}"/>
          </ac:spMkLst>
        </pc:spChg>
        <pc:spChg chg="add">
          <ac:chgData name="Anders Buch Thuesen" userId="82c33436-c3cd-4992-be55-3274ea198091" providerId="ADAL" clId="{3FC542D2-0866-495D-A1B5-696D2C03DF40}" dt="2020-04-19T09:41:50.663" v="151" actId="26606"/>
          <ac:spMkLst>
            <pc:docMk/>
            <pc:sldMk cId="2858713629" sldId="258"/>
            <ac:spMk id="21" creationId="{CF62D2A7-8207-488C-9F46-316BA81A16C8}"/>
          </ac:spMkLst>
        </pc:spChg>
        <pc:picChg chg="add mod ord">
          <ac:chgData name="Anders Buch Thuesen" userId="82c33436-c3cd-4992-be55-3274ea198091" providerId="ADAL" clId="{3FC542D2-0866-495D-A1B5-696D2C03DF40}" dt="2020-04-19T09:41:50.663" v="151" actId="26606"/>
          <ac:picMkLst>
            <pc:docMk/>
            <pc:sldMk cId="2858713629" sldId="258"/>
            <ac:picMk id="4" creationId="{2E46D550-687E-4676-985E-017994DCCEB1}"/>
          </ac:picMkLst>
        </pc:picChg>
        <pc:cxnChg chg="add del">
          <ac:chgData name="Anders Buch Thuesen" userId="82c33436-c3cd-4992-be55-3274ea198091" providerId="ADAL" clId="{3FC542D2-0866-495D-A1B5-696D2C03DF40}" dt="2020-04-19T09:41:31.370" v="144" actId="26606"/>
          <ac:cxnSpMkLst>
            <pc:docMk/>
            <pc:sldMk cId="2858713629" sldId="258"/>
            <ac:cxnSpMk id="11" creationId="{20E3A342-4D61-4E3F-AF90-1AB42AEB96CC}"/>
          </ac:cxnSpMkLst>
        </pc:cxnChg>
        <pc:cxnChg chg="add del">
          <ac:chgData name="Anders Buch Thuesen" userId="82c33436-c3cd-4992-be55-3274ea198091" providerId="ADAL" clId="{3FC542D2-0866-495D-A1B5-696D2C03DF40}" dt="2020-04-19T09:41:37.719" v="146" actId="26606"/>
          <ac:cxnSpMkLst>
            <pc:docMk/>
            <pc:sldMk cId="2858713629" sldId="258"/>
            <ac:cxnSpMk id="14" creationId="{67182200-4859-4C8D-BCBB-55B245C28BA3}"/>
          </ac:cxnSpMkLst>
        </pc:cxnChg>
      </pc:sldChg>
      <pc:sldChg chg="addSp delSp modSp mod setBg setClrOvrMap">
        <pc:chgData name="Anders Buch Thuesen" userId="82c33436-c3cd-4992-be55-3274ea198091" providerId="ADAL" clId="{3FC542D2-0866-495D-A1B5-696D2C03DF40}" dt="2020-04-19T10:05:58.846" v="230" actId="26606"/>
        <pc:sldMkLst>
          <pc:docMk/>
          <pc:sldMk cId="2012200486" sldId="259"/>
        </pc:sldMkLst>
        <pc:spChg chg="mod">
          <ac:chgData name="Anders Buch Thuesen" userId="82c33436-c3cd-4992-be55-3274ea198091" providerId="ADAL" clId="{3FC542D2-0866-495D-A1B5-696D2C03DF40}" dt="2020-04-19T10:05:58.846" v="230" actId="26606"/>
          <ac:spMkLst>
            <pc:docMk/>
            <pc:sldMk cId="2012200486" sldId="259"/>
            <ac:spMk id="2" creationId="{4C7B882F-9921-47D3-8495-DF07DEB60D3F}"/>
          </ac:spMkLst>
        </pc:spChg>
        <pc:spChg chg="del mod">
          <ac:chgData name="Anders Buch Thuesen" userId="82c33436-c3cd-4992-be55-3274ea198091" providerId="ADAL" clId="{3FC542D2-0866-495D-A1B5-696D2C03DF40}" dt="2020-04-19T10:05:58.846" v="230" actId="26606"/>
          <ac:spMkLst>
            <pc:docMk/>
            <pc:sldMk cId="2012200486" sldId="259"/>
            <ac:spMk id="3" creationId="{665EF008-76E9-4D2A-8EE2-DB24119E3945}"/>
          </ac:spMkLst>
        </pc:spChg>
        <pc:spChg chg="add del">
          <ac:chgData name="Anders Buch Thuesen" userId="82c33436-c3cd-4992-be55-3274ea198091" providerId="ADAL" clId="{3FC542D2-0866-495D-A1B5-696D2C03DF40}" dt="2020-04-19T10:05:58.846" v="230" actId="26606"/>
          <ac:spMkLst>
            <pc:docMk/>
            <pc:sldMk cId="2012200486" sldId="259"/>
            <ac:spMk id="8" creationId="{DFF2AC85-FAA0-4844-813F-83C04D7382E2}"/>
          </ac:spMkLst>
        </pc:spChg>
        <pc:spChg chg="add del">
          <ac:chgData name="Anders Buch Thuesen" userId="82c33436-c3cd-4992-be55-3274ea198091" providerId="ADAL" clId="{3FC542D2-0866-495D-A1B5-696D2C03DF40}" dt="2020-04-19T10:05:58.846" v="230" actId="26606"/>
          <ac:spMkLst>
            <pc:docMk/>
            <pc:sldMk cId="2012200486" sldId="259"/>
            <ac:spMk id="10" creationId="{89CC0F1E-BAA2-47B1-8F83-7ECB9FD9E009}"/>
          </ac:spMkLst>
        </pc:spChg>
        <pc:spChg chg="add">
          <ac:chgData name="Anders Buch Thuesen" userId="82c33436-c3cd-4992-be55-3274ea198091" providerId="ADAL" clId="{3FC542D2-0866-495D-A1B5-696D2C03DF40}" dt="2020-04-19T10:05:58.846" v="230" actId="26606"/>
          <ac:spMkLst>
            <pc:docMk/>
            <pc:sldMk cId="2012200486" sldId="259"/>
            <ac:spMk id="17" creationId="{46C2E80F-49A6-4372-B103-219D417A55ED}"/>
          </ac:spMkLst>
        </pc:spChg>
        <pc:graphicFrameChg chg="add">
          <ac:chgData name="Anders Buch Thuesen" userId="82c33436-c3cd-4992-be55-3274ea198091" providerId="ADAL" clId="{3FC542D2-0866-495D-A1B5-696D2C03DF40}" dt="2020-04-19T10:05:58.846" v="230" actId="26606"/>
          <ac:graphicFrameMkLst>
            <pc:docMk/>
            <pc:sldMk cId="2012200486" sldId="259"/>
            <ac:graphicFrameMk id="12" creationId="{9D1BF541-3A84-42B9-A392-10258963942B}"/>
          </ac:graphicFrameMkLst>
        </pc:graphicFrameChg>
      </pc:sldChg>
      <pc:sldChg chg="addSp delSp modSp mod setBg addAnim delAnim modAnim setClrOvrMap">
        <pc:chgData name="Anders Buch Thuesen" userId="82c33436-c3cd-4992-be55-3274ea198091" providerId="ADAL" clId="{3FC542D2-0866-495D-A1B5-696D2C03DF40}" dt="2020-04-19T14:41:11.845" v="374" actId="1076"/>
        <pc:sldMkLst>
          <pc:docMk/>
          <pc:sldMk cId="1118705643" sldId="260"/>
        </pc:sldMkLst>
        <pc:spChg chg="mod">
          <ac:chgData name="Anders Buch Thuesen" userId="82c33436-c3cd-4992-be55-3274ea198091" providerId="ADAL" clId="{3FC542D2-0866-495D-A1B5-696D2C03DF40}" dt="2020-04-19T09:50:21.910" v="197" actId="1076"/>
          <ac:spMkLst>
            <pc:docMk/>
            <pc:sldMk cId="1118705643" sldId="260"/>
            <ac:spMk id="2" creationId="{8499280F-68D8-4B2E-B8AB-787C98B8728D}"/>
          </ac:spMkLst>
        </pc:spChg>
        <pc:spChg chg="add del mod">
          <ac:chgData name="Anders Buch Thuesen" userId="82c33436-c3cd-4992-be55-3274ea198091" providerId="ADAL" clId="{3FC542D2-0866-495D-A1B5-696D2C03DF40}" dt="2020-04-19T09:47:37.758" v="166" actId="26606"/>
          <ac:spMkLst>
            <pc:docMk/>
            <pc:sldMk cId="1118705643" sldId="260"/>
            <ac:spMk id="3" creationId="{F9454412-4F10-4625-BF86-F1A1ED6E3C7B}"/>
          </ac:spMkLst>
        </pc:spChg>
        <pc:spChg chg="add del">
          <ac:chgData name="Anders Buch Thuesen" userId="82c33436-c3cd-4992-be55-3274ea198091" providerId="ADAL" clId="{3FC542D2-0866-495D-A1B5-696D2C03DF40}" dt="2020-04-19T09:48:35.438" v="168" actId="26606"/>
          <ac:spMkLst>
            <pc:docMk/>
            <pc:sldMk cId="1118705643" sldId="260"/>
            <ac:spMk id="8" creationId="{DFF2AC85-FAA0-4844-813F-83C04D7382E2}"/>
          </ac:spMkLst>
        </pc:spChg>
        <pc:spChg chg="add del">
          <ac:chgData name="Anders Buch Thuesen" userId="82c33436-c3cd-4992-be55-3274ea198091" providerId="ADAL" clId="{3FC542D2-0866-495D-A1B5-696D2C03DF40}" dt="2020-04-19T09:48:35.438" v="168" actId="26606"/>
          <ac:spMkLst>
            <pc:docMk/>
            <pc:sldMk cId="1118705643" sldId="260"/>
            <ac:spMk id="10" creationId="{89CC0F1E-BAA2-47B1-8F83-7ECB9FD9E009}"/>
          </ac:spMkLst>
        </pc:spChg>
        <pc:spChg chg="add del">
          <ac:chgData name="Anders Buch Thuesen" userId="82c33436-c3cd-4992-be55-3274ea198091" providerId="ADAL" clId="{3FC542D2-0866-495D-A1B5-696D2C03DF40}" dt="2020-04-19T09:47:37.746" v="165" actId="26606"/>
          <ac:spMkLst>
            <pc:docMk/>
            <pc:sldMk cId="1118705643" sldId="260"/>
            <ac:spMk id="11" creationId="{CF62D2A7-8207-488C-9F46-316BA81A16C8}"/>
          </ac:spMkLst>
        </pc:spChg>
        <pc:spChg chg="add mod ord">
          <ac:chgData name="Anders Buch Thuesen" userId="82c33436-c3cd-4992-be55-3274ea198091" providerId="ADAL" clId="{3FC542D2-0866-495D-A1B5-696D2C03DF40}" dt="2020-04-19T09:50:26.597" v="198" actId="1076"/>
          <ac:spMkLst>
            <pc:docMk/>
            <pc:sldMk cId="1118705643" sldId="260"/>
            <ac:spMk id="13" creationId="{F9454412-4F10-4625-BF86-F1A1ED6E3C7B}"/>
          </ac:spMkLst>
        </pc:spChg>
        <pc:spChg chg="add">
          <ac:chgData name="Anders Buch Thuesen" userId="82c33436-c3cd-4992-be55-3274ea198091" providerId="ADAL" clId="{3FC542D2-0866-495D-A1B5-696D2C03DF40}" dt="2020-04-19T09:48:35.438" v="168" actId="26606"/>
          <ac:spMkLst>
            <pc:docMk/>
            <pc:sldMk cId="1118705643" sldId="260"/>
            <ac:spMk id="18" creationId="{4F74D28C-3268-4E35-8EE1-D92CB4A85A7D}"/>
          </ac:spMkLst>
        </pc:spChg>
        <pc:spChg chg="add">
          <ac:chgData name="Anders Buch Thuesen" userId="82c33436-c3cd-4992-be55-3274ea198091" providerId="ADAL" clId="{3FC542D2-0866-495D-A1B5-696D2C03DF40}" dt="2020-04-19T09:48:35.438" v="168" actId="26606"/>
          <ac:spMkLst>
            <pc:docMk/>
            <pc:sldMk cId="1118705643" sldId="260"/>
            <ac:spMk id="20" creationId="{58D44E42-C462-4105-BC86-FE75B4E3C4AF}"/>
          </ac:spMkLst>
        </pc:spChg>
        <pc:graphicFrameChg chg="add del">
          <ac:chgData name="Anders Buch Thuesen" userId="82c33436-c3cd-4992-be55-3274ea198091" providerId="ADAL" clId="{3FC542D2-0866-495D-A1B5-696D2C03DF40}" dt="2020-04-19T09:47:37.746" v="165" actId="26606"/>
          <ac:graphicFrameMkLst>
            <pc:docMk/>
            <pc:sldMk cId="1118705643" sldId="260"/>
            <ac:graphicFrameMk id="5" creationId="{02080208-D3B0-45A8-ACC7-E38F627416D3}"/>
          </ac:graphicFrameMkLst>
        </pc:graphicFrameChg>
        <pc:picChg chg="add mod">
          <ac:chgData name="Anders Buch Thuesen" userId="82c33436-c3cd-4992-be55-3274ea198091" providerId="ADAL" clId="{3FC542D2-0866-495D-A1B5-696D2C03DF40}" dt="2020-04-19T09:48:35.438" v="168" actId="26606"/>
          <ac:picMkLst>
            <pc:docMk/>
            <pc:sldMk cId="1118705643" sldId="260"/>
            <ac:picMk id="4" creationId="{B0DDECA9-DB6A-4581-925D-9C562320EEFB}"/>
          </ac:picMkLst>
        </pc:picChg>
        <pc:picChg chg="add del mod">
          <ac:chgData name="Anders Buch Thuesen" userId="82c33436-c3cd-4992-be55-3274ea198091" providerId="ADAL" clId="{3FC542D2-0866-495D-A1B5-696D2C03DF40}" dt="2020-04-19T14:41:11.845" v="374" actId="1076"/>
          <ac:picMkLst>
            <pc:docMk/>
            <pc:sldMk cId="1118705643" sldId="260"/>
            <ac:picMk id="6" creationId="{02734CDA-9CEB-48B5-AE49-F9EAC59EB899}"/>
          </ac:picMkLst>
        </pc:picChg>
        <pc:picChg chg="add del">
          <ac:chgData name="Anders Buch Thuesen" userId="82c33436-c3cd-4992-be55-3274ea198091" providerId="ADAL" clId="{3FC542D2-0866-495D-A1B5-696D2C03DF40}" dt="2020-04-19T09:47:37.746" v="165" actId="26606"/>
          <ac:picMkLst>
            <pc:docMk/>
            <pc:sldMk cId="1118705643" sldId="260"/>
            <ac:picMk id="7" creationId="{9753769D-DA85-4CC0-AE03-6ADB7E4A70B4}"/>
          </ac:picMkLst>
        </pc:picChg>
        <pc:picChg chg="add del">
          <ac:chgData name="Anders Buch Thuesen" userId="82c33436-c3cd-4992-be55-3274ea198091" providerId="ADAL" clId="{3FC542D2-0866-495D-A1B5-696D2C03DF40}" dt="2020-04-19T14:40:36.440" v="373" actId="478"/>
          <ac:picMkLst>
            <pc:docMk/>
            <pc:sldMk cId="1118705643" sldId="260"/>
            <ac:picMk id="14" creationId="{6D4B0022-A576-44D9-8F01-2EA77417205A}"/>
          </ac:picMkLst>
        </pc:picChg>
      </pc:sldChg>
      <pc:sldChg chg="addSp delSp modSp mod ord setBg delAnim setClrOvrMap">
        <pc:chgData name="Anders Buch Thuesen" userId="82c33436-c3cd-4992-be55-3274ea198091" providerId="ADAL" clId="{3FC542D2-0866-495D-A1B5-696D2C03DF40}" dt="2020-04-19T10:01:47.227" v="202"/>
        <pc:sldMkLst>
          <pc:docMk/>
          <pc:sldMk cId="3523726295" sldId="261"/>
        </pc:sldMkLst>
        <pc:spChg chg="mod">
          <ac:chgData name="Anders Buch Thuesen" userId="82c33436-c3cd-4992-be55-3274ea198091" providerId="ADAL" clId="{3FC542D2-0866-495D-A1B5-696D2C03DF40}" dt="2020-04-19T09:45:47.743" v="162" actId="26606"/>
          <ac:spMkLst>
            <pc:docMk/>
            <pc:sldMk cId="3523726295" sldId="261"/>
            <ac:spMk id="2" creationId="{8ED910BA-BF28-4119-88F5-79F3A90B0F53}"/>
          </ac:spMkLst>
        </pc:spChg>
        <pc:spChg chg="mod">
          <ac:chgData name="Anders Buch Thuesen" userId="82c33436-c3cd-4992-be55-3274ea198091" providerId="ADAL" clId="{3FC542D2-0866-495D-A1B5-696D2C03DF40}" dt="2020-04-19T09:45:47.743" v="162" actId="26606"/>
          <ac:spMkLst>
            <pc:docMk/>
            <pc:sldMk cId="3523726295" sldId="261"/>
            <ac:spMk id="3" creationId="{2DE5A1ED-C76F-48E8-95F2-AC1BA42EA691}"/>
          </ac:spMkLst>
        </pc:spChg>
        <pc:spChg chg="add">
          <ac:chgData name="Anders Buch Thuesen" userId="82c33436-c3cd-4992-be55-3274ea198091" providerId="ADAL" clId="{3FC542D2-0866-495D-A1B5-696D2C03DF40}" dt="2020-04-19T09:45:47.743" v="162" actId="26606"/>
          <ac:spMkLst>
            <pc:docMk/>
            <pc:sldMk cId="3523726295" sldId="261"/>
            <ac:spMk id="8" creationId="{DFF2AC85-FAA0-4844-813F-83C04D7382E2}"/>
          </ac:spMkLst>
        </pc:spChg>
        <pc:spChg chg="add">
          <ac:chgData name="Anders Buch Thuesen" userId="82c33436-c3cd-4992-be55-3274ea198091" providerId="ADAL" clId="{3FC542D2-0866-495D-A1B5-696D2C03DF40}" dt="2020-04-19T09:45:47.743" v="162" actId="26606"/>
          <ac:spMkLst>
            <pc:docMk/>
            <pc:sldMk cId="3523726295" sldId="261"/>
            <ac:spMk id="10" creationId="{89CC0F1E-BAA2-47B1-8F83-7ECB9FD9E009}"/>
          </ac:spMkLst>
        </pc:spChg>
        <pc:picChg chg="add del mod">
          <ac:chgData name="Anders Buch Thuesen" userId="82c33436-c3cd-4992-be55-3274ea198091" providerId="ADAL" clId="{3FC542D2-0866-495D-A1B5-696D2C03DF40}" dt="2020-04-17T11:28:36.631" v="55" actId="478"/>
          <ac:picMkLst>
            <pc:docMk/>
            <pc:sldMk cId="3523726295" sldId="261"/>
            <ac:picMk id="4" creationId="{BC40EA63-22E3-4BF4-8810-FD0D4B8B8529}"/>
          </ac:picMkLst>
        </pc:picChg>
      </pc:sldChg>
      <pc:sldChg chg="addSp delSp modSp del">
        <pc:chgData name="Anders Buch Thuesen" userId="82c33436-c3cd-4992-be55-3274ea198091" providerId="ADAL" clId="{3FC542D2-0866-495D-A1B5-696D2C03DF40}" dt="2020-04-19T10:30:08.005" v="264" actId="2696"/>
        <pc:sldMkLst>
          <pc:docMk/>
          <pc:sldMk cId="2719062385" sldId="262"/>
        </pc:sldMkLst>
        <pc:picChg chg="add del mod">
          <ac:chgData name="Anders Buch Thuesen" userId="82c33436-c3cd-4992-be55-3274ea198091" providerId="ADAL" clId="{3FC542D2-0866-495D-A1B5-696D2C03DF40}" dt="2020-04-19T09:29:51.692" v="85" actId="478"/>
          <ac:picMkLst>
            <pc:docMk/>
            <pc:sldMk cId="2719062385" sldId="262"/>
            <ac:picMk id="4" creationId="{DB4F1557-7B6D-4CAE-A6BC-76C9D59A86CB}"/>
          </ac:picMkLst>
        </pc:picChg>
      </pc:sldChg>
      <pc:sldChg chg="addSp modSp del ord">
        <pc:chgData name="Anders Buch Thuesen" userId="82c33436-c3cd-4992-be55-3274ea198091" providerId="ADAL" clId="{3FC542D2-0866-495D-A1B5-696D2C03DF40}" dt="2020-04-19T09:44:35.206" v="161" actId="2696"/>
        <pc:sldMkLst>
          <pc:docMk/>
          <pc:sldMk cId="1497326156" sldId="263"/>
        </pc:sldMkLst>
        <pc:picChg chg="add mod">
          <ac:chgData name="Anders Buch Thuesen" userId="82c33436-c3cd-4992-be55-3274ea198091" providerId="ADAL" clId="{3FC542D2-0866-495D-A1B5-696D2C03DF40}" dt="2020-04-17T11:45:33.033" v="63" actId="26606"/>
          <ac:picMkLst>
            <pc:docMk/>
            <pc:sldMk cId="1497326156" sldId="263"/>
            <ac:picMk id="4" creationId="{81C80496-E692-47FC-A8CB-8477B635CFD4}"/>
          </ac:picMkLst>
        </pc:picChg>
      </pc:sldChg>
      <pc:sldChg chg="addSp delSp modSp add del mod ord setBg setClrOvrMap">
        <pc:chgData name="Anders Buch Thuesen" userId="82c33436-c3cd-4992-be55-3274ea198091" providerId="ADAL" clId="{3FC542D2-0866-495D-A1B5-696D2C03DF40}" dt="2020-04-19T10:40:58.358" v="286" actId="2696"/>
        <pc:sldMkLst>
          <pc:docMk/>
          <pc:sldMk cId="3763347070" sldId="264"/>
        </pc:sldMkLst>
        <pc:spChg chg="del mod ord">
          <ac:chgData name="Anders Buch Thuesen" userId="82c33436-c3cd-4992-be55-3274ea198091" providerId="ADAL" clId="{3FC542D2-0866-495D-A1B5-696D2C03DF40}" dt="2020-04-19T09:36:48.658" v="115" actId="478"/>
          <ac:spMkLst>
            <pc:docMk/>
            <pc:sldMk cId="3763347070" sldId="264"/>
            <ac:spMk id="2" creationId="{EEC3F0B0-18E8-4693-846D-6F970FC4A44A}"/>
          </ac:spMkLst>
        </pc:spChg>
        <pc:spChg chg="del">
          <ac:chgData name="Anders Buch Thuesen" userId="82c33436-c3cd-4992-be55-3274ea198091" providerId="ADAL" clId="{3FC542D2-0866-495D-A1B5-696D2C03DF40}" dt="2020-04-19T09:30:58.337" v="90"/>
          <ac:spMkLst>
            <pc:docMk/>
            <pc:sldMk cId="3763347070" sldId="264"/>
            <ac:spMk id="3" creationId="{7443F0E3-5DC5-4CED-9689-FD48F4CC61EF}"/>
          </ac:spMkLst>
        </pc:spChg>
        <pc:spChg chg="add del mod">
          <ac:chgData name="Anders Buch Thuesen" userId="82c33436-c3cd-4992-be55-3274ea198091" providerId="ADAL" clId="{3FC542D2-0866-495D-A1B5-696D2C03DF40}" dt="2020-04-19T09:36:36.047" v="113" actId="931"/>
          <ac:spMkLst>
            <pc:docMk/>
            <pc:sldMk cId="3763347070" sldId="264"/>
            <ac:spMk id="8" creationId="{C6B0951A-E87C-4C92-A60B-2EE9256B4BFC}"/>
          </ac:spMkLst>
        </pc:spChg>
        <pc:spChg chg="add del">
          <ac:chgData name="Anders Buch Thuesen" userId="82c33436-c3cd-4992-be55-3274ea198091" providerId="ADAL" clId="{3FC542D2-0866-495D-A1B5-696D2C03DF40}" dt="2020-04-19T09:38:29.337" v="130" actId="26606"/>
          <ac:spMkLst>
            <pc:docMk/>
            <pc:sldMk cId="3763347070" sldId="264"/>
            <ac:spMk id="10" creationId="{27BDFED6-6E33-4606-AFE2-886ADB1C018E}"/>
          </ac:spMkLst>
        </pc:spChg>
        <pc:spChg chg="add del">
          <ac:chgData name="Anders Buch Thuesen" userId="82c33436-c3cd-4992-be55-3274ea198091" providerId="ADAL" clId="{3FC542D2-0866-495D-A1B5-696D2C03DF40}" dt="2020-04-19T09:38:29.337" v="130" actId="26606"/>
          <ac:spMkLst>
            <pc:docMk/>
            <pc:sldMk cId="3763347070" sldId="264"/>
            <ac:spMk id="12" creationId="{890DEF05-784E-4B61-89E4-04C4ECF4E5A0}"/>
          </ac:spMkLst>
        </pc:spChg>
        <pc:spChg chg="add del">
          <ac:chgData name="Anders Buch Thuesen" userId="82c33436-c3cd-4992-be55-3274ea198091" providerId="ADAL" clId="{3FC542D2-0866-495D-A1B5-696D2C03DF40}" dt="2020-04-19T09:37:36.840" v="123" actId="26606"/>
          <ac:spMkLst>
            <pc:docMk/>
            <pc:sldMk cId="3763347070" sldId="264"/>
            <ac:spMk id="16" creationId="{B3684CCF-CEBB-4D8E-A366-95E43D4C790B}"/>
          </ac:spMkLst>
        </pc:spChg>
        <pc:spChg chg="add del">
          <ac:chgData name="Anders Buch Thuesen" userId="82c33436-c3cd-4992-be55-3274ea198091" providerId="ADAL" clId="{3FC542D2-0866-495D-A1B5-696D2C03DF40}" dt="2020-04-19T09:37:36.840" v="123" actId="26606"/>
          <ac:spMkLst>
            <pc:docMk/>
            <pc:sldMk cId="3763347070" sldId="264"/>
            <ac:spMk id="17" creationId="{19140360-F522-4EE7-9761-7D3422D2D87B}"/>
          </ac:spMkLst>
        </pc:spChg>
        <pc:spChg chg="add del">
          <ac:chgData name="Anders Buch Thuesen" userId="82c33436-c3cd-4992-be55-3274ea198091" providerId="ADAL" clId="{3FC542D2-0866-495D-A1B5-696D2C03DF40}" dt="2020-04-19T09:33:58.724" v="99" actId="26606"/>
          <ac:spMkLst>
            <pc:docMk/>
            <pc:sldMk cId="3763347070" sldId="264"/>
            <ac:spMk id="18" creationId="{F8D60108-E7FD-48B8-B82E-E966D5BF4232}"/>
          </ac:spMkLst>
        </pc:spChg>
        <pc:spChg chg="add del">
          <ac:chgData name="Anders Buch Thuesen" userId="82c33436-c3cd-4992-be55-3274ea198091" providerId="ADAL" clId="{3FC542D2-0866-495D-A1B5-696D2C03DF40}" dt="2020-04-19T09:42:50.548" v="155" actId="26606"/>
          <ac:spMkLst>
            <pc:docMk/>
            <pc:sldMk cId="3763347070" sldId="264"/>
            <ac:spMk id="20" creationId="{799448F2-0E5B-42DA-B2D1-11A14E947BD4}"/>
          </ac:spMkLst>
        </pc:spChg>
        <pc:spChg chg="add del">
          <ac:chgData name="Anders Buch Thuesen" userId="82c33436-c3cd-4992-be55-3274ea198091" providerId="ADAL" clId="{3FC542D2-0866-495D-A1B5-696D2C03DF40}" dt="2020-04-19T09:33:58.724" v="99" actId="26606"/>
          <ac:spMkLst>
            <pc:docMk/>
            <pc:sldMk cId="3763347070" sldId="264"/>
            <ac:spMk id="21" creationId="{3FE0E660-DA7A-4E39-8C53-4079A7C2BB9C}"/>
          </ac:spMkLst>
        </pc:spChg>
        <pc:spChg chg="add del">
          <ac:chgData name="Anders Buch Thuesen" userId="82c33436-c3cd-4992-be55-3274ea198091" providerId="ADAL" clId="{3FC542D2-0866-495D-A1B5-696D2C03DF40}" dt="2020-04-19T09:42:50.548" v="155" actId="26606"/>
          <ac:spMkLst>
            <pc:docMk/>
            <pc:sldMk cId="3763347070" sldId="264"/>
            <ac:spMk id="22" creationId="{4E8A7552-20E1-4F34-ADAB-C1DB6634D47E}"/>
          </ac:spMkLst>
        </pc:spChg>
        <pc:spChg chg="add del">
          <ac:chgData name="Anders Buch Thuesen" userId="82c33436-c3cd-4992-be55-3274ea198091" providerId="ADAL" clId="{3FC542D2-0866-495D-A1B5-696D2C03DF40}" dt="2020-04-19T09:37:36.840" v="123" actId="26606"/>
          <ac:spMkLst>
            <pc:docMk/>
            <pc:sldMk cId="3763347070" sldId="264"/>
            <ac:spMk id="23" creationId="{70BEB1E7-2F88-40BC-B73D-42E5B6F80BFC}"/>
          </ac:spMkLst>
        </pc:spChg>
        <pc:spChg chg="add del">
          <ac:chgData name="Anders Buch Thuesen" userId="82c33436-c3cd-4992-be55-3274ea198091" providerId="ADAL" clId="{3FC542D2-0866-495D-A1B5-696D2C03DF40}" dt="2020-04-19T09:44:19.507" v="160" actId="26606"/>
          <ac:spMkLst>
            <pc:docMk/>
            <pc:sldMk cId="3763347070" sldId="264"/>
            <ac:spMk id="29" creationId="{799448F2-0E5B-42DA-B2D1-11A14E947BD4}"/>
          </ac:spMkLst>
        </pc:spChg>
        <pc:spChg chg="add del">
          <ac:chgData name="Anders Buch Thuesen" userId="82c33436-c3cd-4992-be55-3274ea198091" providerId="ADAL" clId="{3FC542D2-0866-495D-A1B5-696D2C03DF40}" dt="2020-04-19T09:44:19.507" v="160" actId="26606"/>
          <ac:spMkLst>
            <pc:docMk/>
            <pc:sldMk cId="3763347070" sldId="264"/>
            <ac:spMk id="31" creationId="{4E8A7552-20E1-4F34-ADAB-C1DB6634D47E}"/>
          </ac:spMkLst>
        </pc:spChg>
        <pc:spChg chg="add del">
          <ac:chgData name="Anders Buch Thuesen" userId="82c33436-c3cd-4992-be55-3274ea198091" providerId="ADAL" clId="{3FC542D2-0866-495D-A1B5-696D2C03DF40}" dt="2020-04-19T10:03:37.994" v="209" actId="26606"/>
          <ac:spMkLst>
            <pc:docMk/>
            <pc:sldMk cId="3763347070" sldId="264"/>
            <ac:spMk id="36" creationId="{799448F2-0E5B-42DA-B2D1-11A14E947BD4}"/>
          </ac:spMkLst>
        </pc:spChg>
        <pc:spChg chg="add del">
          <ac:chgData name="Anders Buch Thuesen" userId="82c33436-c3cd-4992-be55-3274ea198091" providerId="ADAL" clId="{3FC542D2-0866-495D-A1B5-696D2C03DF40}" dt="2020-04-19T10:03:37.994" v="209" actId="26606"/>
          <ac:spMkLst>
            <pc:docMk/>
            <pc:sldMk cId="3763347070" sldId="264"/>
            <ac:spMk id="38" creationId="{4E8A7552-20E1-4F34-ADAB-C1DB6634D47E}"/>
          </ac:spMkLst>
        </pc:spChg>
        <pc:spChg chg="add del">
          <ac:chgData name="Anders Buch Thuesen" userId="82c33436-c3cd-4992-be55-3274ea198091" providerId="ADAL" clId="{3FC542D2-0866-495D-A1B5-696D2C03DF40}" dt="2020-04-19T10:03:59.106" v="211" actId="478"/>
          <ac:spMkLst>
            <pc:docMk/>
            <pc:sldMk cId="3763347070" sldId="264"/>
            <ac:spMk id="42" creationId="{70EC782F-7D85-4CE1-A80D-E02612180D22}"/>
          </ac:spMkLst>
        </pc:spChg>
        <pc:spChg chg="add del">
          <ac:chgData name="Anders Buch Thuesen" userId="82c33436-c3cd-4992-be55-3274ea198091" providerId="ADAL" clId="{3FC542D2-0866-495D-A1B5-696D2C03DF40}" dt="2020-04-19T10:04:22.480" v="216" actId="26606"/>
          <ac:spMkLst>
            <pc:docMk/>
            <pc:sldMk cId="3763347070" sldId="264"/>
            <ac:spMk id="45" creationId="{86B8807B-7828-4E42-86D6-939A5397D890}"/>
          </ac:spMkLst>
        </pc:spChg>
        <pc:spChg chg="add del">
          <ac:chgData name="Anders Buch Thuesen" userId="82c33436-c3cd-4992-be55-3274ea198091" providerId="ADAL" clId="{3FC542D2-0866-495D-A1B5-696D2C03DF40}" dt="2020-04-19T10:04:22.480" v="216" actId="26606"/>
          <ac:spMkLst>
            <pc:docMk/>
            <pc:sldMk cId="3763347070" sldId="264"/>
            <ac:spMk id="47" creationId="{648F5915-2CE1-4F74-88C5-D4366893D2DF}"/>
          </ac:spMkLst>
        </pc:spChg>
        <pc:spChg chg="add del">
          <ac:chgData name="Anders Buch Thuesen" userId="82c33436-c3cd-4992-be55-3274ea198091" providerId="ADAL" clId="{3FC542D2-0866-495D-A1B5-696D2C03DF40}" dt="2020-04-19T10:04:16.707" v="213" actId="26606"/>
          <ac:spMkLst>
            <pc:docMk/>
            <pc:sldMk cId="3763347070" sldId="264"/>
            <ac:spMk id="52" creationId="{BFDC535F-AC0A-417D-96AB-6706BECACD95}"/>
          </ac:spMkLst>
        </pc:spChg>
        <pc:spChg chg="add del">
          <ac:chgData name="Anders Buch Thuesen" userId="82c33436-c3cd-4992-be55-3274ea198091" providerId="ADAL" clId="{3FC542D2-0866-495D-A1B5-696D2C03DF40}" dt="2020-04-19T10:04:16.707" v="213" actId="26606"/>
          <ac:spMkLst>
            <pc:docMk/>
            <pc:sldMk cId="3763347070" sldId="264"/>
            <ac:spMk id="54" creationId="{97AAAF8E-31DB-4148-8FCA-4D8233D691C6}"/>
          </ac:spMkLst>
        </pc:spChg>
        <pc:spChg chg="add del">
          <ac:chgData name="Anders Buch Thuesen" userId="82c33436-c3cd-4992-be55-3274ea198091" providerId="ADAL" clId="{3FC542D2-0866-495D-A1B5-696D2C03DF40}" dt="2020-04-19T10:04:16.707" v="213" actId="26606"/>
          <ac:spMkLst>
            <pc:docMk/>
            <pc:sldMk cId="3763347070" sldId="264"/>
            <ac:spMk id="56" creationId="{AA274328-4774-4DF9-BA53-452565122FBB}"/>
          </ac:spMkLst>
        </pc:spChg>
        <pc:spChg chg="add del">
          <ac:chgData name="Anders Buch Thuesen" userId="82c33436-c3cd-4992-be55-3274ea198091" providerId="ADAL" clId="{3FC542D2-0866-495D-A1B5-696D2C03DF40}" dt="2020-04-19T10:04:16.707" v="213" actId="26606"/>
          <ac:spMkLst>
            <pc:docMk/>
            <pc:sldMk cId="3763347070" sldId="264"/>
            <ac:spMk id="58" creationId="{01C7B46D-2FEF-4FAA-915B-8B21A66BB647}"/>
          </ac:spMkLst>
        </pc:spChg>
        <pc:spChg chg="add del">
          <ac:chgData name="Anders Buch Thuesen" userId="82c33436-c3cd-4992-be55-3274ea198091" providerId="ADAL" clId="{3FC542D2-0866-495D-A1B5-696D2C03DF40}" dt="2020-04-19T10:04:22.472" v="215" actId="26606"/>
          <ac:spMkLst>
            <pc:docMk/>
            <pc:sldMk cId="3763347070" sldId="264"/>
            <ac:spMk id="60" creationId="{AA3CC463-F933-4AC4-86E1-5AC14B0C3163}"/>
          </ac:spMkLst>
        </pc:spChg>
        <pc:spChg chg="add del">
          <ac:chgData name="Anders Buch Thuesen" userId="82c33436-c3cd-4992-be55-3274ea198091" providerId="ADAL" clId="{3FC542D2-0866-495D-A1B5-696D2C03DF40}" dt="2020-04-19T10:04:22.472" v="215" actId="26606"/>
          <ac:spMkLst>
            <pc:docMk/>
            <pc:sldMk cId="3763347070" sldId="264"/>
            <ac:spMk id="61" creationId="{6025D2DB-A12A-44DB-B00E-F4D622329EDD}"/>
          </ac:spMkLst>
        </pc:spChg>
        <pc:spChg chg="add del">
          <ac:chgData name="Anders Buch Thuesen" userId="82c33436-c3cd-4992-be55-3274ea198091" providerId="ADAL" clId="{3FC542D2-0866-495D-A1B5-696D2C03DF40}" dt="2020-04-19T10:04:22.472" v="215" actId="26606"/>
          <ac:spMkLst>
            <pc:docMk/>
            <pc:sldMk cId="3763347070" sldId="264"/>
            <ac:spMk id="62" creationId="{CE7E7877-F64E-4EEA-B778-138031EFF874}"/>
          </ac:spMkLst>
        </pc:spChg>
        <pc:spChg chg="add del">
          <ac:chgData name="Anders Buch Thuesen" userId="82c33436-c3cd-4992-be55-3274ea198091" providerId="ADAL" clId="{3FC542D2-0866-495D-A1B5-696D2C03DF40}" dt="2020-04-19T10:04:22.472" v="215" actId="26606"/>
          <ac:spMkLst>
            <pc:docMk/>
            <pc:sldMk cId="3763347070" sldId="264"/>
            <ac:spMk id="63" creationId="{7DD6C4F3-70FD-4F13-919C-702EE4886499}"/>
          </ac:spMkLst>
        </pc:spChg>
        <pc:spChg chg="add del">
          <ac:chgData name="Anders Buch Thuesen" userId="82c33436-c3cd-4992-be55-3274ea198091" providerId="ADAL" clId="{3FC542D2-0866-495D-A1B5-696D2C03DF40}" dt="2020-04-19T10:21:20.657" v="232" actId="26606"/>
          <ac:spMkLst>
            <pc:docMk/>
            <pc:sldMk cId="3763347070" sldId="264"/>
            <ac:spMk id="65" creationId="{19E301E5-1206-47D0-9CDF-72583D739089}"/>
          </ac:spMkLst>
        </pc:spChg>
        <pc:spChg chg="add del">
          <ac:chgData name="Anders Buch Thuesen" userId="82c33436-c3cd-4992-be55-3274ea198091" providerId="ADAL" clId="{3FC542D2-0866-495D-A1B5-696D2C03DF40}" dt="2020-04-19T10:21:20.657" v="232" actId="26606"/>
          <ac:spMkLst>
            <pc:docMk/>
            <pc:sldMk cId="3763347070" sldId="264"/>
            <ac:spMk id="66" creationId="{AFA31FBE-7948-4384-B68A-75DEFDC4955A}"/>
          </ac:spMkLst>
        </pc:spChg>
        <pc:spChg chg="add del">
          <ac:chgData name="Anders Buch Thuesen" userId="82c33436-c3cd-4992-be55-3274ea198091" providerId="ADAL" clId="{3FC542D2-0866-495D-A1B5-696D2C03DF40}" dt="2020-04-19T10:40:16.056" v="281" actId="26606"/>
          <ac:spMkLst>
            <pc:docMk/>
            <pc:sldMk cId="3763347070" sldId="264"/>
            <ac:spMk id="68" creationId="{40F6B676-B146-4D5E-90E5-D65A72CA04E7}"/>
          </ac:spMkLst>
        </pc:spChg>
        <pc:spChg chg="add del">
          <ac:chgData name="Anders Buch Thuesen" userId="82c33436-c3cd-4992-be55-3274ea198091" providerId="ADAL" clId="{3FC542D2-0866-495D-A1B5-696D2C03DF40}" dt="2020-04-19T10:40:16.056" v="281" actId="26606"/>
          <ac:spMkLst>
            <pc:docMk/>
            <pc:sldMk cId="3763347070" sldId="264"/>
            <ac:spMk id="69" creationId="{2623A025-DB3C-4E81-A76F-A0006C485F19}"/>
          </ac:spMkLst>
        </pc:spChg>
        <pc:spChg chg="add del">
          <ac:chgData name="Anders Buch Thuesen" userId="82c33436-c3cd-4992-be55-3274ea198091" providerId="ADAL" clId="{3FC542D2-0866-495D-A1B5-696D2C03DF40}" dt="2020-04-19T10:05:25.637" v="229" actId="26606"/>
          <ac:spMkLst>
            <pc:docMk/>
            <pc:sldMk cId="3763347070" sldId="264"/>
            <ac:spMk id="71" creationId="{BFDC535F-AC0A-417D-96AB-6706BECACD95}"/>
          </ac:spMkLst>
        </pc:spChg>
        <pc:spChg chg="add del">
          <ac:chgData name="Anders Buch Thuesen" userId="82c33436-c3cd-4992-be55-3274ea198091" providerId="ADAL" clId="{3FC542D2-0866-495D-A1B5-696D2C03DF40}" dt="2020-04-19T10:05:25.637" v="229" actId="26606"/>
          <ac:spMkLst>
            <pc:docMk/>
            <pc:sldMk cId="3763347070" sldId="264"/>
            <ac:spMk id="73" creationId="{97AAAF8E-31DB-4148-8FCA-4D8233D691C6}"/>
          </ac:spMkLst>
        </pc:spChg>
        <pc:spChg chg="add">
          <ac:chgData name="Anders Buch Thuesen" userId="82c33436-c3cd-4992-be55-3274ea198091" providerId="ADAL" clId="{3FC542D2-0866-495D-A1B5-696D2C03DF40}" dt="2020-04-19T10:40:16.056" v="281" actId="26606"/>
          <ac:spMkLst>
            <pc:docMk/>
            <pc:sldMk cId="3763347070" sldId="264"/>
            <ac:spMk id="74" creationId="{D99D2C73-08B0-4F6B-A8E9-4651E6BDBE48}"/>
          </ac:spMkLst>
        </pc:spChg>
        <pc:spChg chg="add del">
          <ac:chgData name="Anders Buch Thuesen" userId="82c33436-c3cd-4992-be55-3274ea198091" providerId="ADAL" clId="{3FC542D2-0866-495D-A1B5-696D2C03DF40}" dt="2020-04-19T10:05:25.637" v="229" actId="26606"/>
          <ac:spMkLst>
            <pc:docMk/>
            <pc:sldMk cId="3763347070" sldId="264"/>
            <ac:spMk id="75" creationId="{AA274328-4774-4DF9-BA53-452565122FBB}"/>
          </ac:spMkLst>
        </pc:spChg>
        <pc:spChg chg="add">
          <ac:chgData name="Anders Buch Thuesen" userId="82c33436-c3cd-4992-be55-3274ea198091" providerId="ADAL" clId="{3FC542D2-0866-495D-A1B5-696D2C03DF40}" dt="2020-04-19T10:40:16.056" v="281" actId="26606"/>
          <ac:spMkLst>
            <pc:docMk/>
            <pc:sldMk cId="3763347070" sldId="264"/>
            <ac:spMk id="76" creationId="{968DB88C-7EF2-487C-85D1-848F61F13E3F}"/>
          </ac:spMkLst>
        </pc:spChg>
        <pc:spChg chg="add del">
          <ac:chgData name="Anders Buch Thuesen" userId="82c33436-c3cd-4992-be55-3274ea198091" providerId="ADAL" clId="{3FC542D2-0866-495D-A1B5-696D2C03DF40}" dt="2020-04-19T10:05:25.637" v="229" actId="26606"/>
          <ac:spMkLst>
            <pc:docMk/>
            <pc:sldMk cId="3763347070" sldId="264"/>
            <ac:spMk id="77" creationId="{01C7B46D-2FEF-4FAA-915B-8B21A66BB647}"/>
          </ac:spMkLst>
        </pc:spChg>
        <pc:picChg chg="add del mod ord">
          <ac:chgData name="Anders Buch Thuesen" userId="82c33436-c3cd-4992-be55-3274ea198091" providerId="ADAL" clId="{3FC542D2-0866-495D-A1B5-696D2C03DF40}" dt="2020-04-19T09:42:30.580" v="153" actId="478"/>
          <ac:picMkLst>
            <pc:docMk/>
            <pc:sldMk cId="3763347070" sldId="264"/>
            <ac:picMk id="4" creationId="{336C1458-8CAC-45E2-B80D-ABF50EFEBB66}"/>
          </ac:picMkLst>
        </pc:picChg>
        <pc:picChg chg="add del mod ord">
          <ac:chgData name="Anders Buch Thuesen" userId="82c33436-c3cd-4992-be55-3274ea198091" providerId="ADAL" clId="{3FC542D2-0866-495D-A1B5-696D2C03DF40}" dt="2020-04-19T09:34:33.054" v="111" actId="478"/>
          <ac:picMkLst>
            <pc:docMk/>
            <pc:sldMk cId="3763347070" sldId="264"/>
            <ac:picMk id="5" creationId="{CBBC5DB0-0C25-4AC8-8604-1C491E0C9A28}"/>
          </ac:picMkLst>
        </pc:picChg>
        <pc:picChg chg="add del mod ord">
          <ac:chgData name="Anders Buch Thuesen" userId="82c33436-c3cd-4992-be55-3274ea198091" providerId="ADAL" clId="{3FC542D2-0866-495D-A1B5-696D2C03DF40}" dt="2020-04-19T09:37:45.173" v="126" actId="478"/>
          <ac:picMkLst>
            <pc:docMk/>
            <pc:sldMk cId="3763347070" sldId="264"/>
            <ac:picMk id="6" creationId="{52A13967-BA7E-41BB-9730-8840A62D142A}"/>
          </ac:picMkLst>
        </pc:picChg>
        <pc:picChg chg="add del mod ord">
          <ac:chgData name="Anders Buch Thuesen" userId="82c33436-c3cd-4992-be55-3274ea198091" providerId="ADAL" clId="{3FC542D2-0866-495D-A1B5-696D2C03DF40}" dt="2020-04-19T10:29:15.863" v="256" actId="478"/>
          <ac:picMkLst>
            <pc:docMk/>
            <pc:sldMk cId="3763347070" sldId="264"/>
            <ac:picMk id="11" creationId="{F5078128-F8E6-473E-9280-E2F7D3E254BA}"/>
          </ac:picMkLst>
        </pc:picChg>
        <pc:picChg chg="add del mod ord">
          <ac:chgData name="Anders Buch Thuesen" userId="82c33436-c3cd-4992-be55-3274ea198091" providerId="ADAL" clId="{3FC542D2-0866-495D-A1B5-696D2C03DF40}" dt="2020-04-19T10:23:44.750" v="249" actId="478"/>
          <ac:picMkLst>
            <pc:docMk/>
            <pc:sldMk cId="3763347070" sldId="264"/>
            <ac:picMk id="15" creationId="{8EEED1DA-5B9C-4DFF-8F1F-D7278BC32491}"/>
          </ac:picMkLst>
        </pc:picChg>
        <pc:picChg chg="add del mod">
          <ac:chgData name="Anders Buch Thuesen" userId="82c33436-c3cd-4992-be55-3274ea198091" providerId="ADAL" clId="{3FC542D2-0866-495D-A1B5-696D2C03DF40}" dt="2020-04-19T09:44:00.701" v="156" actId="478"/>
          <ac:picMkLst>
            <pc:docMk/>
            <pc:sldMk cId="3763347070" sldId="264"/>
            <ac:picMk id="24" creationId="{8888596F-0273-4316-9DE9-8FCA8AC97387}"/>
          </ac:picMkLst>
        </pc:picChg>
        <pc:picChg chg="add del mod">
          <ac:chgData name="Anders Buch Thuesen" userId="82c33436-c3cd-4992-be55-3274ea198091" providerId="ADAL" clId="{3FC542D2-0866-495D-A1B5-696D2C03DF40}" dt="2020-04-19T10:22:50.868" v="243" actId="478"/>
          <ac:picMkLst>
            <pc:docMk/>
            <pc:sldMk cId="3763347070" sldId="264"/>
            <ac:picMk id="25" creationId="{DC0E9554-6B6A-44F5-8214-19641E2632D1}"/>
          </ac:picMkLst>
        </pc:picChg>
        <pc:picChg chg="add mod">
          <ac:chgData name="Anders Buch Thuesen" userId="82c33436-c3cd-4992-be55-3274ea198091" providerId="ADAL" clId="{3FC542D2-0866-495D-A1B5-696D2C03DF40}" dt="2020-04-19T10:40:48.055" v="284" actId="1076"/>
          <ac:picMkLst>
            <pc:docMk/>
            <pc:sldMk cId="3763347070" sldId="264"/>
            <ac:picMk id="27" creationId="{4A124609-7C6F-41E4-AECD-510FA4FEA01C}"/>
          </ac:picMkLst>
        </pc:picChg>
        <pc:picChg chg="add mod">
          <ac:chgData name="Anders Buch Thuesen" userId="82c33436-c3cd-4992-be55-3274ea198091" providerId="ADAL" clId="{3FC542D2-0866-495D-A1B5-696D2C03DF40}" dt="2020-04-19T10:40:49.369" v="285" actId="1076"/>
          <ac:picMkLst>
            <pc:docMk/>
            <pc:sldMk cId="3763347070" sldId="264"/>
            <ac:picMk id="30" creationId="{C8C3030D-5D4E-4490-A1E9-CA3683426219}"/>
          </ac:picMkLst>
        </pc:picChg>
        <pc:picChg chg="add del mod">
          <ac:chgData name="Anders Buch Thuesen" userId="82c33436-c3cd-4992-be55-3274ea198091" providerId="ADAL" clId="{3FC542D2-0866-495D-A1B5-696D2C03DF40}" dt="2020-04-19T10:39:25.675" v="279" actId="478"/>
          <ac:picMkLst>
            <pc:docMk/>
            <pc:sldMk cId="3763347070" sldId="264"/>
            <ac:picMk id="33" creationId="{C9C475A4-CD6D-4F98-85C4-6C1B7DAC92DC}"/>
          </ac:picMkLst>
        </pc:picChg>
        <pc:picChg chg="add del mod">
          <ac:chgData name="Anders Buch Thuesen" userId="82c33436-c3cd-4992-be55-3274ea198091" providerId="ADAL" clId="{3FC542D2-0866-495D-A1B5-696D2C03DF40}" dt="2020-04-19T10:37:41.985" v="265" actId="478"/>
          <ac:picMkLst>
            <pc:docMk/>
            <pc:sldMk cId="3763347070" sldId="264"/>
            <ac:picMk id="35" creationId="{30471924-9711-43D6-9BA1-F95F682A70C4}"/>
          </ac:picMkLst>
        </pc:picChg>
        <pc:picChg chg="add del mod">
          <ac:chgData name="Anders Buch Thuesen" userId="82c33436-c3cd-4992-be55-3274ea198091" providerId="ADAL" clId="{3FC542D2-0866-495D-A1B5-696D2C03DF40}" dt="2020-04-19T10:38:46.984" v="274" actId="478"/>
          <ac:picMkLst>
            <pc:docMk/>
            <pc:sldMk cId="3763347070" sldId="264"/>
            <ac:picMk id="39" creationId="{A9AA11E0-4A7D-447B-B0A3-586FAB0468A9}"/>
          </ac:picMkLst>
        </pc:picChg>
        <pc:cxnChg chg="add del">
          <ac:chgData name="Anders Buch Thuesen" userId="82c33436-c3cd-4992-be55-3274ea198091" providerId="ADAL" clId="{3FC542D2-0866-495D-A1B5-696D2C03DF40}" dt="2020-04-19T09:38:29.337" v="130" actId="26606"/>
          <ac:cxnSpMkLst>
            <pc:docMk/>
            <pc:sldMk cId="3763347070" sldId="264"/>
            <ac:cxnSpMk id="14" creationId="{C41BAEC7-F7B0-4224-8B18-8F74B7D87F0B}"/>
          </ac:cxnSpMkLst>
        </pc:cxnChg>
      </pc:sldChg>
      <pc:sldChg chg="add del">
        <pc:chgData name="Anders Buch Thuesen" userId="82c33436-c3cd-4992-be55-3274ea198091" providerId="ADAL" clId="{3FC542D2-0866-495D-A1B5-696D2C03DF40}" dt="2020-04-19T10:41:02.372" v="287" actId="2696"/>
        <pc:sldMkLst>
          <pc:docMk/>
          <pc:sldMk cId="3676270709" sldId="265"/>
        </pc:sldMkLst>
      </pc:sldChg>
      <pc:sldChg chg="addSp delSp modSp add mod setBg setClrOvrMap">
        <pc:chgData name="Anders Buch Thuesen" userId="82c33436-c3cd-4992-be55-3274ea198091" providerId="ADAL" clId="{3FC542D2-0866-495D-A1B5-696D2C03DF40}" dt="2020-04-19T14:41:25.764" v="375" actId="1076"/>
        <pc:sldMkLst>
          <pc:docMk/>
          <pc:sldMk cId="152975106" sldId="266"/>
        </pc:sldMkLst>
        <pc:spChg chg="add del">
          <ac:chgData name="Anders Buch Thuesen" userId="82c33436-c3cd-4992-be55-3274ea198091" providerId="ADAL" clId="{3FC542D2-0866-495D-A1B5-696D2C03DF40}" dt="2020-04-19T11:54:58.527" v="294"/>
          <ac:spMkLst>
            <pc:docMk/>
            <pc:sldMk cId="152975106" sldId="266"/>
            <ac:spMk id="4" creationId="{766FD078-3914-494D-A3FF-4F6DD5C3E3C7}"/>
          </ac:spMkLst>
        </pc:spChg>
        <pc:spChg chg="add del">
          <ac:chgData name="Anders Buch Thuesen" userId="82c33436-c3cd-4992-be55-3274ea198091" providerId="ADAL" clId="{3FC542D2-0866-495D-A1B5-696D2C03DF40}" dt="2020-04-19T11:56:43.157" v="320" actId="26606"/>
          <ac:spMkLst>
            <pc:docMk/>
            <pc:sldMk cId="152975106" sldId="266"/>
            <ac:spMk id="68" creationId="{40F6B676-B146-4D5E-90E5-D65A72CA04E7}"/>
          </ac:spMkLst>
        </pc:spChg>
        <pc:spChg chg="add del">
          <ac:chgData name="Anders Buch Thuesen" userId="82c33436-c3cd-4992-be55-3274ea198091" providerId="ADAL" clId="{3FC542D2-0866-495D-A1B5-696D2C03DF40}" dt="2020-04-19T11:56:43.157" v="320" actId="26606"/>
          <ac:spMkLst>
            <pc:docMk/>
            <pc:sldMk cId="152975106" sldId="266"/>
            <ac:spMk id="69" creationId="{2623A025-DB3C-4E81-A76F-A0006C485F19}"/>
          </ac:spMkLst>
        </pc:spChg>
        <pc:spChg chg="add del">
          <ac:chgData name="Anders Buch Thuesen" userId="82c33436-c3cd-4992-be55-3274ea198091" providerId="ADAL" clId="{3FC542D2-0866-495D-A1B5-696D2C03DF40}" dt="2020-04-19T11:56:23.237" v="309" actId="26606"/>
          <ac:spMkLst>
            <pc:docMk/>
            <pc:sldMk cId="152975106" sldId="266"/>
            <ac:spMk id="71" creationId="{B670DBD5-770C-4383-9F54-5B86E86BD5BB}"/>
          </ac:spMkLst>
        </pc:spChg>
        <pc:spChg chg="add del">
          <ac:chgData name="Anders Buch Thuesen" userId="82c33436-c3cd-4992-be55-3274ea198091" providerId="ADAL" clId="{3FC542D2-0866-495D-A1B5-696D2C03DF40}" dt="2020-04-19T11:56:37.764" v="317" actId="26606"/>
          <ac:spMkLst>
            <pc:docMk/>
            <pc:sldMk cId="152975106" sldId="266"/>
            <ac:spMk id="72" creationId="{3B432D73-5C38-474F-AF96-A3228731BF36}"/>
          </ac:spMkLst>
        </pc:spChg>
        <pc:spChg chg="add del">
          <ac:chgData name="Anders Buch Thuesen" userId="82c33436-c3cd-4992-be55-3274ea198091" providerId="ADAL" clId="{3FC542D2-0866-495D-A1B5-696D2C03DF40}" dt="2020-04-19T11:56:29.350" v="311" actId="26606"/>
          <ac:spMkLst>
            <pc:docMk/>
            <pc:sldMk cId="152975106" sldId="266"/>
            <ac:spMk id="73" creationId="{3B432D73-5C38-474F-AF96-A3228731BF36}"/>
          </ac:spMkLst>
        </pc:spChg>
        <pc:spChg chg="add del">
          <ac:chgData name="Anders Buch Thuesen" userId="82c33436-c3cd-4992-be55-3274ea198091" providerId="ADAL" clId="{3FC542D2-0866-495D-A1B5-696D2C03DF40}" dt="2020-04-19T11:55:54.249" v="300" actId="26606"/>
          <ac:spMkLst>
            <pc:docMk/>
            <pc:sldMk cId="152975106" sldId="266"/>
            <ac:spMk id="74" creationId="{25414FA1-2D4C-41DB-83DE-4F3E38C10A63}"/>
          </ac:spMkLst>
        </pc:spChg>
        <pc:spChg chg="add del">
          <ac:chgData name="Anders Buch Thuesen" userId="82c33436-c3cd-4992-be55-3274ea198091" providerId="ADAL" clId="{3FC542D2-0866-495D-A1B5-696D2C03DF40}" dt="2020-04-19T11:56:31.845" v="313" actId="26606"/>
          <ac:spMkLst>
            <pc:docMk/>
            <pc:sldMk cId="152975106" sldId="266"/>
            <ac:spMk id="75" creationId="{32BC26D8-82FB-445E-AA49-62A77D7C1EE0}"/>
          </ac:spMkLst>
        </pc:spChg>
        <pc:spChg chg="add del">
          <ac:chgData name="Anders Buch Thuesen" userId="82c33436-c3cd-4992-be55-3274ea198091" providerId="ADAL" clId="{3FC542D2-0866-495D-A1B5-696D2C03DF40}" dt="2020-04-19T11:56:31.845" v="313" actId="26606"/>
          <ac:spMkLst>
            <pc:docMk/>
            <pc:sldMk cId="152975106" sldId="266"/>
            <ac:spMk id="76" creationId="{CB44330D-EA18-4254-AA95-EB49948539B8}"/>
          </ac:spMkLst>
        </pc:spChg>
        <pc:spChg chg="add del">
          <ac:chgData name="Anders Buch Thuesen" userId="82c33436-c3cd-4992-be55-3274ea198091" providerId="ADAL" clId="{3FC542D2-0866-495D-A1B5-696D2C03DF40}" dt="2020-04-19T11:56:43.147" v="319" actId="26606"/>
          <ac:spMkLst>
            <pc:docMk/>
            <pc:sldMk cId="152975106" sldId="266"/>
            <ac:spMk id="77" creationId="{673E9FC8-2143-48A2-9DEE-AABBC7E301A8}"/>
          </ac:spMkLst>
        </pc:spChg>
        <pc:picChg chg="add del mod">
          <ac:chgData name="Anders Buch Thuesen" userId="82c33436-c3cd-4992-be55-3274ea198091" providerId="ADAL" clId="{3FC542D2-0866-495D-A1B5-696D2C03DF40}" dt="2020-04-19T11:52:02.787" v="291" actId="478"/>
          <ac:picMkLst>
            <pc:docMk/>
            <pc:sldMk cId="152975106" sldId="266"/>
            <ac:picMk id="3" creationId="{DCA8E084-3D04-44E5-B44A-D5CEE35C45B6}"/>
          </ac:picMkLst>
        </pc:picChg>
        <pc:picChg chg="add del mod">
          <ac:chgData name="Anders Buch Thuesen" userId="82c33436-c3cd-4992-be55-3274ea198091" providerId="ADAL" clId="{3FC542D2-0866-495D-A1B5-696D2C03DF40}" dt="2020-04-19T11:56:07.519" v="304" actId="478"/>
          <ac:picMkLst>
            <pc:docMk/>
            <pc:sldMk cId="152975106" sldId="266"/>
            <ac:picMk id="6" creationId="{A693BEAA-B3B9-449B-B045-E2AC8A4F1264}"/>
          </ac:picMkLst>
        </pc:picChg>
        <pc:picChg chg="add mod">
          <ac:chgData name="Anders Buch Thuesen" userId="82c33436-c3cd-4992-be55-3274ea198091" providerId="ADAL" clId="{3FC542D2-0866-495D-A1B5-696D2C03DF40}" dt="2020-04-19T14:41:25.764" v="375" actId="1076"/>
          <ac:picMkLst>
            <pc:docMk/>
            <pc:sldMk cId="152975106" sldId="266"/>
            <ac:picMk id="7" creationId="{04FA08E6-BDE7-4B8F-95A2-9168FED2F26F}"/>
          </ac:picMkLst>
        </pc:picChg>
        <pc:picChg chg="del mod ord">
          <ac:chgData name="Anders Buch Thuesen" userId="82c33436-c3cd-4992-be55-3274ea198091" providerId="ADAL" clId="{3FC542D2-0866-495D-A1B5-696D2C03DF40}" dt="2020-04-19T11:56:09.559" v="305" actId="478"/>
          <ac:picMkLst>
            <pc:docMk/>
            <pc:sldMk cId="152975106" sldId="266"/>
            <ac:picMk id="27" creationId="{4A124609-7C6F-41E4-AECD-510FA4FEA01C}"/>
          </ac:picMkLst>
        </pc:picChg>
        <pc:picChg chg="mod">
          <ac:chgData name="Anders Buch Thuesen" userId="82c33436-c3cd-4992-be55-3274ea198091" providerId="ADAL" clId="{3FC542D2-0866-495D-A1B5-696D2C03DF40}" dt="2020-04-19T11:56:43.157" v="320" actId="26606"/>
          <ac:picMkLst>
            <pc:docMk/>
            <pc:sldMk cId="152975106" sldId="266"/>
            <ac:picMk id="30" creationId="{C8C3030D-5D4E-4490-A1E9-CA3683426219}"/>
          </ac:picMkLst>
        </pc:picChg>
        <pc:picChg chg="add del">
          <ac:chgData name="Anders Buch Thuesen" userId="82c33436-c3cd-4992-be55-3274ea198091" providerId="ADAL" clId="{3FC542D2-0866-495D-A1B5-696D2C03DF40}" dt="2020-04-19T11:56:15.412" v="307" actId="478"/>
          <ac:picMkLst>
            <pc:docMk/>
            <pc:sldMk cId="152975106" sldId="266"/>
            <ac:picMk id="33" creationId="{C9C475A4-CD6D-4F98-85C4-6C1B7DAC92DC}"/>
          </ac:picMkLst>
        </pc:picChg>
        <pc:picChg chg="add del mod ord">
          <ac:chgData name="Anders Buch Thuesen" userId="82c33436-c3cd-4992-be55-3274ea198091" providerId="ADAL" clId="{3FC542D2-0866-495D-A1B5-696D2C03DF40}" dt="2020-04-19T11:56:14.119" v="306" actId="478"/>
          <ac:picMkLst>
            <pc:docMk/>
            <pc:sldMk cId="152975106" sldId="266"/>
            <ac:picMk id="39" creationId="{A9AA11E0-4A7D-447B-B0A3-586FAB0468A9}"/>
          </ac:picMkLst>
        </pc:picChg>
      </pc:sldChg>
      <pc:sldChg chg="addSp delSp modSp add mod setBg delAnim setClrOvrMap">
        <pc:chgData name="Anders Buch Thuesen" userId="82c33436-c3cd-4992-be55-3274ea198091" providerId="ADAL" clId="{3FC542D2-0866-495D-A1B5-696D2C03DF40}" dt="2020-04-19T14:41:34.449" v="376" actId="1076"/>
        <pc:sldMkLst>
          <pc:docMk/>
          <pc:sldMk cId="1448101207" sldId="267"/>
        </pc:sldMkLst>
        <pc:spChg chg="add del">
          <ac:chgData name="Anders Buch Thuesen" userId="82c33436-c3cd-4992-be55-3274ea198091" providerId="ADAL" clId="{3FC542D2-0866-495D-A1B5-696D2C03DF40}" dt="2020-04-19T11:59:03.213" v="338" actId="26606"/>
          <ac:spMkLst>
            <pc:docMk/>
            <pc:sldMk cId="1448101207" sldId="267"/>
            <ac:spMk id="68" creationId="{40F6B676-B146-4D5E-90E5-D65A72CA04E7}"/>
          </ac:spMkLst>
        </pc:spChg>
        <pc:spChg chg="add del">
          <ac:chgData name="Anders Buch Thuesen" userId="82c33436-c3cd-4992-be55-3274ea198091" providerId="ADAL" clId="{3FC542D2-0866-495D-A1B5-696D2C03DF40}" dt="2020-04-19T11:59:03.213" v="338" actId="26606"/>
          <ac:spMkLst>
            <pc:docMk/>
            <pc:sldMk cId="1448101207" sldId="267"/>
            <ac:spMk id="69" creationId="{2623A025-DB3C-4E81-A76F-A0006C485F19}"/>
          </ac:spMkLst>
        </pc:spChg>
        <pc:spChg chg="add del">
          <ac:chgData name="Anders Buch Thuesen" userId="82c33436-c3cd-4992-be55-3274ea198091" providerId="ADAL" clId="{3FC542D2-0866-495D-A1B5-696D2C03DF40}" dt="2020-04-19T11:58:43.555" v="328" actId="26606"/>
          <ac:spMkLst>
            <pc:docMk/>
            <pc:sldMk cId="1448101207" sldId="267"/>
            <ac:spMk id="71" creationId="{AA3CC463-F933-4AC4-86E1-5AC14B0C3163}"/>
          </ac:spMkLst>
        </pc:spChg>
        <pc:spChg chg="add del">
          <ac:chgData name="Anders Buch Thuesen" userId="82c33436-c3cd-4992-be55-3274ea198091" providerId="ADAL" clId="{3FC542D2-0866-495D-A1B5-696D2C03DF40}" dt="2020-04-19T11:58:43.555" v="328" actId="26606"/>
          <ac:spMkLst>
            <pc:docMk/>
            <pc:sldMk cId="1448101207" sldId="267"/>
            <ac:spMk id="72" creationId="{6025D2DB-A12A-44DB-B00E-F4D622329EDD}"/>
          </ac:spMkLst>
        </pc:spChg>
        <pc:spChg chg="add del">
          <ac:chgData name="Anders Buch Thuesen" userId="82c33436-c3cd-4992-be55-3274ea198091" providerId="ADAL" clId="{3FC542D2-0866-495D-A1B5-696D2C03DF40}" dt="2020-04-19T11:58:43.555" v="328" actId="26606"/>
          <ac:spMkLst>
            <pc:docMk/>
            <pc:sldMk cId="1448101207" sldId="267"/>
            <ac:spMk id="73" creationId="{CE7E7877-F64E-4EEA-B778-138031EFF874}"/>
          </ac:spMkLst>
        </pc:spChg>
        <pc:spChg chg="add del">
          <ac:chgData name="Anders Buch Thuesen" userId="82c33436-c3cd-4992-be55-3274ea198091" providerId="ADAL" clId="{3FC542D2-0866-495D-A1B5-696D2C03DF40}" dt="2020-04-19T11:58:09.955" v="323" actId="26606"/>
          <ac:spMkLst>
            <pc:docMk/>
            <pc:sldMk cId="1448101207" sldId="267"/>
            <ac:spMk id="74" creationId="{12E8CD4E-6381-4807-AA5B-CE0024A8BE19}"/>
          </ac:spMkLst>
        </pc:spChg>
        <pc:spChg chg="add del">
          <ac:chgData name="Anders Buch Thuesen" userId="82c33436-c3cd-4992-be55-3274ea198091" providerId="ADAL" clId="{3FC542D2-0866-495D-A1B5-696D2C03DF40}" dt="2020-04-19T11:58:43.555" v="328" actId="26606"/>
          <ac:spMkLst>
            <pc:docMk/>
            <pc:sldMk cId="1448101207" sldId="267"/>
            <ac:spMk id="75" creationId="{7DD6C4F3-70FD-4F13-919C-702EE4886499}"/>
          </ac:spMkLst>
        </pc:spChg>
        <pc:spChg chg="add del">
          <ac:chgData name="Anders Buch Thuesen" userId="82c33436-c3cd-4992-be55-3274ea198091" providerId="ADAL" clId="{3FC542D2-0866-495D-A1B5-696D2C03DF40}" dt="2020-04-19T11:58:09.955" v="323" actId="26606"/>
          <ac:spMkLst>
            <pc:docMk/>
            <pc:sldMk cId="1448101207" sldId="267"/>
            <ac:spMk id="76" creationId="{D28445F8-F032-43C9-8D0F-A5155F525283}"/>
          </ac:spMkLst>
        </pc:spChg>
        <pc:spChg chg="add del">
          <ac:chgData name="Anders Buch Thuesen" userId="82c33436-c3cd-4992-be55-3274ea198091" providerId="ADAL" clId="{3FC542D2-0866-495D-A1B5-696D2C03DF40}" dt="2020-04-19T11:59:03.213" v="338" actId="26606"/>
          <ac:spMkLst>
            <pc:docMk/>
            <pc:sldMk cId="1448101207" sldId="267"/>
            <ac:spMk id="77" creationId="{19E301E5-1206-47D0-9CDF-72583D739089}"/>
          </ac:spMkLst>
        </pc:spChg>
        <pc:spChg chg="add del">
          <ac:chgData name="Anders Buch Thuesen" userId="82c33436-c3cd-4992-be55-3274ea198091" providerId="ADAL" clId="{3FC542D2-0866-495D-A1B5-696D2C03DF40}" dt="2020-04-19T11:58:09.955" v="323" actId="26606"/>
          <ac:spMkLst>
            <pc:docMk/>
            <pc:sldMk cId="1448101207" sldId="267"/>
            <ac:spMk id="78" creationId="{36A325B5-56A3-425A-B9A3-0CEB7CA1BBF6}"/>
          </ac:spMkLst>
        </pc:spChg>
        <pc:spChg chg="add del">
          <ac:chgData name="Anders Buch Thuesen" userId="82c33436-c3cd-4992-be55-3274ea198091" providerId="ADAL" clId="{3FC542D2-0866-495D-A1B5-696D2C03DF40}" dt="2020-04-19T11:59:03.213" v="338" actId="26606"/>
          <ac:spMkLst>
            <pc:docMk/>
            <pc:sldMk cId="1448101207" sldId="267"/>
            <ac:spMk id="79" creationId="{AFA31FBE-7948-4384-B68A-75DEFDC4955A}"/>
          </ac:spMkLst>
        </pc:spChg>
        <pc:spChg chg="add del">
          <ac:chgData name="Anders Buch Thuesen" userId="82c33436-c3cd-4992-be55-3274ea198091" providerId="ADAL" clId="{3FC542D2-0866-495D-A1B5-696D2C03DF40}" dt="2020-04-19T11:58:09.955" v="323" actId="26606"/>
          <ac:spMkLst>
            <pc:docMk/>
            <pc:sldMk cId="1448101207" sldId="267"/>
            <ac:spMk id="80" creationId="{B80DE958-9D45-4CAD-BF1F-FA2ED970B7F6}"/>
          </ac:spMkLst>
        </pc:spChg>
        <pc:spChg chg="add del">
          <ac:chgData name="Anders Buch Thuesen" userId="82c33436-c3cd-4992-be55-3274ea198091" providerId="ADAL" clId="{3FC542D2-0866-495D-A1B5-696D2C03DF40}" dt="2020-04-19T11:58:09.955" v="323" actId="26606"/>
          <ac:spMkLst>
            <pc:docMk/>
            <pc:sldMk cId="1448101207" sldId="267"/>
            <ac:spMk id="82" creationId="{BB93B4BF-AD35-4E52-8131-161C5FB9CDD7}"/>
          </ac:spMkLst>
        </pc:spChg>
        <pc:picChg chg="add del mod">
          <ac:chgData name="Anders Buch Thuesen" userId="82c33436-c3cd-4992-be55-3274ea198091" providerId="ADAL" clId="{3FC542D2-0866-495D-A1B5-696D2C03DF40}" dt="2020-04-19T14:38:21.830" v="370" actId="478"/>
          <ac:picMkLst>
            <pc:docMk/>
            <pc:sldMk cId="1448101207" sldId="267"/>
            <ac:picMk id="2" creationId="{4801B79B-BF99-4827-92D6-9866BBE99C63}"/>
          </ac:picMkLst>
        </pc:picChg>
        <pc:picChg chg="add mod">
          <ac:chgData name="Anders Buch Thuesen" userId="82c33436-c3cd-4992-be55-3274ea198091" providerId="ADAL" clId="{3FC542D2-0866-495D-A1B5-696D2C03DF40}" dt="2020-04-19T14:41:34.449" v="376" actId="1076"/>
          <ac:picMkLst>
            <pc:docMk/>
            <pc:sldMk cId="1448101207" sldId="267"/>
            <ac:picMk id="3" creationId="{40C58F41-D73C-42B1-99B2-36558B340A32}"/>
          </ac:picMkLst>
        </pc:picChg>
        <pc:picChg chg="mod">
          <ac:chgData name="Anders Buch Thuesen" userId="82c33436-c3cd-4992-be55-3274ea198091" providerId="ADAL" clId="{3FC542D2-0866-495D-A1B5-696D2C03DF40}" dt="2020-04-19T11:59:59.291" v="361" actId="1076"/>
          <ac:picMkLst>
            <pc:docMk/>
            <pc:sldMk cId="1448101207" sldId="267"/>
            <ac:picMk id="6" creationId="{A693BEAA-B3B9-449B-B045-E2AC8A4F1264}"/>
          </ac:picMkLst>
        </pc:picChg>
        <pc:picChg chg="add del mod ord">
          <ac:chgData name="Anders Buch Thuesen" userId="82c33436-c3cd-4992-be55-3274ea198091" providerId="ADAL" clId="{3FC542D2-0866-495D-A1B5-696D2C03DF40}" dt="2020-04-19T11:59:45.677" v="355" actId="1076"/>
          <ac:picMkLst>
            <pc:docMk/>
            <pc:sldMk cId="1448101207" sldId="267"/>
            <ac:picMk id="27" creationId="{4A124609-7C6F-41E4-AECD-510FA4FEA01C}"/>
          </ac:picMkLst>
        </pc:picChg>
        <pc:picChg chg="del">
          <ac:chgData name="Anders Buch Thuesen" userId="82c33436-c3cd-4992-be55-3274ea198091" providerId="ADAL" clId="{3FC542D2-0866-495D-A1B5-696D2C03DF40}" dt="2020-04-19T11:57:43.428" v="321" actId="478"/>
          <ac:picMkLst>
            <pc:docMk/>
            <pc:sldMk cId="1448101207" sldId="267"/>
            <ac:picMk id="30" creationId="{C8C3030D-5D4E-4490-A1E9-CA3683426219}"/>
          </ac:picMkLst>
        </pc:picChg>
        <pc:picChg chg="del mod">
          <ac:chgData name="Anders Buch Thuesen" userId="82c33436-c3cd-4992-be55-3274ea198091" providerId="ADAL" clId="{3FC542D2-0866-495D-A1B5-696D2C03DF40}" dt="2020-04-19T11:58:13.553" v="324" actId="478"/>
          <ac:picMkLst>
            <pc:docMk/>
            <pc:sldMk cId="1448101207" sldId="267"/>
            <ac:picMk id="33" creationId="{C9C475A4-CD6D-4F98-85C4-6C1B7DAC92DC}"/>
          </ac:picMkLst>
        </pc:picChg>
        <pc:picChg chg="mod ord">
          <ac:chgData name="Anders Buch Thuesen" userId="82c33436-c3cd-4992-be55-3274ea198091" providerId="ADAL" clId="{3FC542D2-0866-495D-A1B5-696D2C03DF40}" dt="2020-04-19T11:59:57.833" v="360" actId="14100"/>
          <ac:picMkLst>
            <pc:docMk/>
            <pc:sldMk cId="1448101207" sldId="267"/>
            <ac:picMk id="39" creationId="{A9AA11E0-4A7D-447B-B0A3-586FAB0468A9}"/>
          </ac:picMkLst>
        </pc:picChg>
      </pc:sldChg>
    </pc:docChg>
  </pc:docChgLst>
  <pc:docChgLst>
    <pc:chgData name="Anders Buch Thuesen" userId="S::s153242@win.dtu.dk::82c33436-c3cd-4992-be55-3274ea198091" providerId="AD" clId="Web-{50E199ED-0386-4BCB-A539-506C8881C8D4}"/>
    <pc:docChg chg="modSld">
      <pc:chgData name="Anders Buch Thuesen" userId="S::s153242@win.dtu.dk::82c33436-c3cd-4992-be55-3274ea198091" providerId="AD" clId="Web-{50E199ED-0386-4BCB-A539-506C8881C8D4}" dt="2020-04-17T11:23:08.873" v="29" actId="1076"/>
      <pc:docMkLst>
        <pc:docMk/>
      </pc:docMkLst>
      <pc:sldChg chg="modSp">
        <pc:chgData name="Anders Buch Thuesen" userId="S::s153242@win.dtu.dk::82c33436-c3cd-4992-be55-3274ea198091" providerId="AD" clId="Web-{50E199ED-0386-4BCB-A539-506C8881C8D4}" dt="2020-04-17T11:23:08.873" v="29" actId="1076"/>
        <pc:sldMkLst>
          <pc:docMk/>
          <pc:sldMk cId="2858713629" sldId="258"/>
        </pc:sldMkLst>
        <pc:spChg chg="mod">
          <ac:chgData name="Anders Buch Thuesen" userId="S::s153242@win.dtu.dk::82c33436-c3cd-4992-be55-3274ea198091" providerId="AD" clId="Web-{50E199ED-0386-4BCB-A539-506C8881C8D4}" dt="2020-04-17T11:23:08.873" v="29" actId="1076"/>
          <ac:spMkLst>
            <pc:docMk/>
            <pc:sldMk cId="2858713629" sldId="258"/>
            <ac:spMk id="2" creationId="{588ECA33-D482-47F4-BBF9-1C2BF97E14EF}"/>
          </ac:spMkLst>
        </pc:spChg>
        <pc:spChg chg="mod">
          <ac:chgData name="Anders Buch Thuesen" userId="S::s153242@win.dtu.dk::82c33436-c3cd-4992-be55-3274ea198091" providerId="AD" clId="Web-{50E199ED-0386-4BCB-A539-506C8881C8D4}" dt="2020-04-17T11:19:06.277" v="26" actId="20577"/>
          <ac:spMkLst>
            <pc:docMk/>
            <pc:sldMk cId="2858713629" sldId="258"/>
            <ac:spMk id="3" creationId="{352626D0-4E79-42C6-BAE3-922C429AE417}"/>
          </ac:spMkLst>
        </pc:spChg>
      </pc:sldChg>
    </pc:docChg>
  </pc:docChgLst>
  <pc:docChgLst>
    <pc:chgData name="anderssiigdreisig@gmail.com" userId="S::urn:spo:guest#anderssiigdreisig@gmail.com::" providerId="AD" clId="Web-{51EE4435-C14D-A3CC-7508-DF148021A6EB}"/>
    <pc:docChg chg="modSld sldOrd">
      <pc:chgData name="anderssiigdreisig@gmail.com" userId="S::urn:spo:guest#anderssiigdreisig@gmail.com::" providerId="AD" clId="Web-{51EE4435-C14D-A3CC-7508-DF148021A6EB}" dt="2020-04-17T11:55:09.226" v="3686" actId="20577"/>
      <pc:docMkLst>
        <pc:docMk/>
      </pc:docMkLst>
      <pc:sldChg chg="addSp modSp">
        <pc:chgData name="anderssiigdreisig@gmail.com" userId="S::urn:spo:guest#anderssiigdreisig@gmail.com::" providerId="AD" clId="Web-{51EE4435-C14D-A3CC-7508-DF148021A6EB}" dt="2020-04-17T11:37:43.377" v="2621" actId="20577"/>
        <pc:sldMkLst>
          <pc:docMk/>
          <pc:sldMk cId="3996652324" sldId="257"/>
        </pc:sldMkLst>
        <pc:spChg chg="add mod">
          <ac:chgData name="anderssiigdreisig@gmail.com" userId="S::urn:spo:guest#anderssiigdreisig@gmail.com::" providerId="AD" clId="Web-{51EE4435-C14D-A3CC-7508-DF148021A6EB}" dt="2020-04-17T11:37:43.377" v="2621" actId="20577"/>
          <ac:spMkLst>
            <pc:docMk/>
            <pc:sldMk cId="3996652324" sldId="257"/>
            <ac:spMk id="3" creationId="{73890C20-57DE-473E-84F9-07EBCEE19E3E}"/>
          </ac:spMkLst>
        </pc:spChg>
      </pc:sldChg>
      <pc:sldChg chg="modSp">
        <pc:chgData name="anderssiigdreisig@gmail.com" userId="S::urn:spo:guest#anderssiigdreisig@gmail.com::" providerId="AD" clId="Web-{51EE4435-C14D-A3CC-7508-DF148021A6EB}" dt="2020-04-17T11:41:19.700" v="2650" actId="20577"/>
        <pc:sldMkLst>
          <pc:docMk/>
          <pc:sldMk cId="2858713629" sldId="258"/>
        </pc:sldMkLst>
        <pc:spChg chg="mod">
          <ac:chgData name="anderssiigdreisig@gmail.com" userId="S::urn:spo:guest#anderssiigdreisig@gmail.com::" providerId="AD" clId="Web-{51EE4435-C14D-A3CC-7508-DF148021A6EB}" dt="2020-04-17T11:41:19.700" v="2650" actId="20577"/>
          <ac:spMkLst>
            <pc:docMk/>
            <pc:sldMk cId="2858713629" sldId="258"/>
            <ac:spMk id="3" creationId="{352626D0-4E79-42C6-BAE3-922C429AE417}"/>
          </ac:spMkLst>
        </pc:spChg>
      </pc:sldChg>
      <pc:sldChg chg="modSp">
        <pc:chgData name="anderssiigdreisig@gmail.com" userId="S::urn:spo:guest#anderssiigdreisig@gmail.com::" providerId="AD" clId="Web-{51EE4435-C14D-A3CC-7508-DF148021A6EB}" dt="2020-04-17T11:50:16.164" v="3553" actId="20577"/>
        <pc:sldMkLst>
          <pc:docMk/>
          <pc:sldMk cId="2012200486" sldId="259"/>
        </pc:sldMkLst>
        <pc:spChg chg="mod">
          <ac:chgData name="anderssiigdreisig@gmail.com" userId="S::urn:spo:guest#anderssiigdreisig@gmail.com::" providerId="AD" clId="Web-{51EE4435-C14D-A3CC-7508-DF148021A6EB}" dt="2020-04-17T11:50:16.164" v="3553" actId="20577"/>
          <ac:spMkLst>
            <pc:docMk/>
            <pc:sldMk cId="2012200486" sldId="259"/>
            <ac:spMk id="3" creationId="{665EF008-76E9-4D2A-8EE2-DB24119E3945}"/>
          </ac:spMkLst>
        </pc:spChg>
      </pc:sldChg>
      <pc:sldChg chg="modSp">
        <pc:chgData name="anderssiigdreisig@gmail.com" userId="S::urn:spo:guest#anderssiigdreisig@gmail.com::" providerId="AD" clId="Web-{51EE4435-C14D-A3CC-7508-DF148021A6EB}" dt="2020-04-17T11:54:55.116" v="3684" actId="20577"/>
        <pc:sldMkLst>
          <pc:docMk/>
          <pc:sldMk cId="1118705643" sldId="260"/>
        </pc:sldMkLst>
        <pc:spChg chg="mod">
          <ac:chgData name="anderssiigdreisig@gmail.com" userId="S::urn:spo:guest#anderssiigdreisig@gmail.com::" providerId="AD" clId="Web-{51EE4435-C14D-A3CC-7508-DF148021A6EB}" dt="2020-04-17T11:54:55.116" v="3684" actId="20577"/>
          <ac:spMkLst>
            <pc:docMk/>
            <pc:sldMk cId="1118705643" sldId="260"/>
            <ac:spMk id="3" creationId="{F9454412-4F10-4625-BF86-F1A1ED6E3C7B}"/>
          </ac:spMkLst>
        </pc:spChg>
      </pc:sldChg>
      <pc:sldChg chg="modSp">
        <pc:chgData name="anderssiigdreisig@gmail.com" userId="S::urn:spo:guest#anderssiigdreisig@gmail.com::" providerId="AD" clId="Web-{51EE4435-C14D-A3CC-7508-DF148021A6EB}" dt="2020-04-17T11:47:23.187" v="2978" actId="20577"/>
        <pc:sldMkLst>
          <pc:docMk/>
          <pc:sldMk cId="3523726295" sldId="261"/>
        </pc:sldMkLst>
        <pc:spChg chg="mod">
          <ac:chgData name="anderssiigdreisig@gmail.com" userId="S::urn:spo:guest#anderssiigdreisig@gmail.com::" providerId="AD" clId="Web-{51EE4435-C14D-A3CC-7508-DF148021A6EB}" dt="2020-04-17T11:46:27.356" v="2803" actId="20577"/>
          <ac:spMkLst>
            <pc:docMk/>
            <pc:sldMk cId="3523726295" sldId="261"/>
            <ac:spMk id="2" creationId="{8ED910BA-BF28-4119-88F5-79F3A90B0F53}"/>
          </ac:spMkLst>
        </pc:spChg>
        <pc:spChg chg="mod">
          <ac:chgData name="anderssiigdreisig@gmail.com" userId="S::urn:spo:guest#anderssiigdreisig@gmail.com::" providerId="AD" clId="Web-{51EE4435-C14D-A3CC-7508-DF148021A6EB}" dt="2020-04-17T11:47:23.187" v="2978" actId="20577"/>
          <ac:spMkLst>
            <pc:docMk/>
            <pc:sldMk cId="3523726295" sldId="261"/>
            <ac:spMk id="3" creationId="{2DE5A1ED-C76F-48E8-95F2-AC1BA42EA691}"/>
          </ac:spMkLst>
        </pc:spChg>
      </pc:sldChg>
      <pc:sldChg chg="modSp ord">
        <pc:chgData name="anderssiigdreisig@gmail.com" userId="S::urn:spo:guest#anderssiigdreisig@gmail.com::" providerId="AD" clId="Web-{51EE4435-C14D-A3CC-7508-DF148021A6EB}" dt="2020-04-17T11:53:32.440" v="3683"/>
        <pc:sldMkLst>
          <pc:docMk/>
          <pc:sldMk cId="2719062385" sldId="262"/>
        </pc:sldMkLst>
        <pc:spChg chg="mod">
          <ac:chgData name="anderssiigdreisig@gmail.com" userId="S::urn:spo:guest#anderssiigdreisig@gmail.com::" providerId="AD" clId="Web-{51EE4435-C14D-A3CC-7508-DF148021A6EB}" dt="2020-04-17T11:51:13.574" v="3577" actId="20577"/>
          <ac:spMkLst>
            <pc:docMk/>
            <pc:sldMk cId="2719062385" sldId="262"/>
            <ac:spMk id="3" creationId="{3465FA9C-37A2-42A6-A989-91B76588793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AFFBA-9F42-4F6F-B926-6FAA67C8CF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3F602C2-7D55-4700-8F15-6846AE222B1D}">
      <dgm:prSet/>
      <dgm:spPr/>
      <dgm:t>
        <a:bodyPr/>
        <a:lstStyle/>
        <a:p>
          <a:r>
            <a:rPr lang="da-DK"/>
            <a:t>Preliminary data analysis</a:t>
          </a:r>
          <a:endParaRPr lang="en-US"/>
        </a:p>
      </dgm:t>
    </dgm:pt>
    <dgm:pt modelId="{FB086E71-90F5-40FC-A3D4-A8EF67DD87EE}" type="parTrans" cxnId="{8E681D99-E5FF-4826-A25B-92AE0CA021C6}">
      <dgm:prSet/>
      <dgm:spPr/>
      <dgm:t>
        <a:bodyPr/>
        <a:lstStyle/>
        <a:p>
          <a:endParaRPr lang="en-US"/>
        </a:p>
      </dgm:t>
    </dgm:pt>
    <dgm:pt modelId="{8DEF58BF-76C9-4E97-8B74-FF3D1A3F26AF}" type="sibTrans" cxnId="{8E681D99-E5FF-4826-A25B-92AE0CA021C6}">
      <dgm:prSet/>
      <dgm:spPr/>
      <dgm:t>
        <a:bodyPr/>
        <a:lstStyle/>
        <a:p>
          <a:endParaRPr lang="en-US"/>
        </a:p>
      </dgm:t>
    </dgm:pt>
    <dgm:pt modelId="{B0C001FE-50F1-4D29-9EF4-E5E2E56D7AA4}">
      <dgm:prSet/>
      <dgm:spPr/>
      <dgm:t>
        <a:bodyPr/>
        <a:lstStyle/>
        <a:p>
          <a:r>
            <a:rPr lang="da-DK"/>
            <a:t>Cleaning the data</a:t>
          </a:r>
          <a:endParaRPr lang="en-US"/>
        </a:p>
      </dgm:t>
    </dgm:pt>
    <dgm:pt modelId="{76A5D66E-EEB4-473B-AF79-2A20C1A6EC40}" type="parTrans" cxnId="{74C39480-707A-4D48-8178-B934F3D652B1}">
      <dgm:prSet/>
      <dgm:spPr/>
      <dgm:t>
        <a:bodyPr/>
        <a:lstStyle/>
        <a:p>
          <a:endParaRPr lang="en-US"/>
        </a:p>
      </dgm:t>
    </dgm:pt>
    <dgm:pt modelId="{B7485DF4-77FF-45C3-A7DB-4D4B4C2B202F}" type="sibTrans" cxnId="{74C39480-707A-4D48-8178-B934F3D652B1}">
      <dgm:prSet/>
      <dgm:spPr/>
      <dgm:t>
        <a:bodyPr/>
        <a:lstStyle/>
        <a:p>
          <a:endParaRPr lang="en-US"/>
        </a:p>
      </dgm:t>
    </dgm:pt>
    <dgm:pt modelId="{31C4C6A2-B826-4067-8ABD-95F32FBDF840}">
      <dgm:prSet/>
      <dgm:spPr/>
      <dgm:t>
        <a:bodyPr/>
        <a:lstStyle/>
        <a:p>
          <a:r>
            <a:rPr lang="da-DK"/>
            <a:t>Select the interesting variables for analysis</a:t>
          </a:r>
          <a:endParaRPr lang="en-US"/>
        </a:p>
      </dgm:t>
    </dgm:pt>
    <dgm:pt modelId="{12F20BDA-3DB2-44D4-B085-5C16054964D6}" type="parTrans" cxnId="{26777CC1-7F69-4B55-ABF4-00A89ADFEBB3}">
      <dgm:prSet/>
      <dgm:spPr/>
      <dgm:t>
        <a:bodyPr/>
        <a:lstStyle/>
        <a:p>
          <a:endParaRPr lang="en-US"/>
        </a:p>
      </dgm:t>
    </dgm:pt>
    <dgm:pt modelId="{630C2892-A52E-4BE1-A7EB-B63D328D1736}" type="sibTrans" cxnId="{26777CC1-7F69-4B55-ABF4-00A89ADFEBB3}">
      <dgm:prSet/>
      <dgm:spPr/>
      <dgm:t>
        <a:bodyPr/>
        <a:lstStyle/>
        <a:p>
          <a:endParaRPr lang="en-US"/>
        </a:p>
      </dgm:t>
    </dgm:pt>
    <dgm:pt modelId="{368713BF-2B8D-4167-AA3C-5F992E03A622}">
      <dgm:prSet/>
      <dgm:spPr/>
      <dgm:t>
        <a:bodyPr/>
        <a:lstStyle/>
        <a:p>
          <a:r>
            <a:rPr lang="da-DK"/>
            <a:t>Creating the data visualizations and ML models</a:t>
          </a:r>
          <a:endParaRPr lang="en-US"/>
        </a:p>
      </dgm:t>
    </dgm:pt>
    <dgm:pt modelId="{53FECD03-8344-4D3B-B96F-4CCB758962BB}" type="parTrans" cxnId="{E7036BEC-14F2-40B5-A68A-16D00C88F45B}">
      <dgm:prSet/>
      <dgm:spPr/>
      <dgm:t>
        <a:bodyPr/>
        <a:lstStyle/>
        <a:p>
          <a:endParaRPr lang="en-US"/>
        </a:p>
      </dgm:t>
    </dgm:pt>
    <dgm:pt modelId="{870DB469-E3A3-4D2D-A7A9-C0FB96C99D14}" type="sibTrans" cxnId="{E7036BEC-14F2-40B5-A68A-16D00C88F45B}">
      <dgm:prSet/>
      <dgm:spPr/>
      <dgm:t>
        <a:bodyPr/>
        <a:lstStyle/>
        <a:p>
          <a:endParaRPr lang="en-US"/>
        </a:p>
      </dgm:t>
    </dgm:pt>
    <dgm:pt modelId="{A630C793-C215-45C0-B512-28FA9809C5CA}">
      <dgm:prSet/>
      <dgm:spPr/>
      <dgm:t>
        <a:bodyPr/>
        <a:lstStyle/>
        <a:p>
          <a:r>
            <a:rPr lang="da-DK"/>
            <a:t>Combine the analysis and visualization with a webpage</a:t>
          </a:r>
          <a:endParaRPr lang="en-US"/>
        </a:p>
      </dgm:t>
    </dgm:pt>
    <dgm:pt modelId="{C52CDD1A-F079-4607-A422-7847EE5C1C8F}" type="parTrans" cxnId="{FE307213-D427-4969-ADE0-C4B5C297F4E5}">
      <dgm:prSet/>
      <dgm:spPr/>
      <dgm:t>
        <a:bodyPr/>
        <a:lstStyle/>
        <a:p>
          <a:endParaRPr lang="en-US"/>
        </a:p>
      </dgm:t>
    </dgm:pt>
    <dgm:pt modelId="{C45CB3B4-7C16-4CC6-AB81-0FDAC602F719}" type="sibTrans" cxnId="{FE307213-D427-4969-ADE0-C4B5C297F4E5}">
      <dgm:prSet/>
      <dgm:spPr/>
      <dgm:t>
        <a:bodyPr/>
        <a:lstStyle/>
        <a:p>
          <a:endParaRPr lang="en-US"/>
        </a:p>
      </dgm:t>
    </dgm:pt>
    <dgm:pt modelId="{8141494E-11E0-4082-835E-87154B326F2E}">
      <dgm:prSet/>
      <dgm:spPr/>
      <dgm:t>
        <a:bodyPr/>
        <a:lstStyle/>
        <a:p>
          <a:r>
            <a:rPr lang="da-DK"/>
            <a:t>The webpage planned for now, is a Jupyter Notebook displayed in nbviewer.</a:t>
          </a:r>
          <a:endParaRPr lang="en-US"/>
        </a:p>
      </dgm:t>
    </dgm:pt>
    <dgm:pt modelId="{8B662DAE-0DCC-4DD6-B0FD-CF894D8864EE}" type="parTrans" cxnId="{23D2C528-36AD-46F3-BE1B-4D0338BCC3F9}">
      <dgm:prSet/>
      <dgm:spPr/>
      <dgm:t>
        <a:bodyPr/>
        <a:lstStyle/>
        <a:p>
          <a:endParaRPr lang="en-US"/>
        </a:p>
      </dgm:t>
    </dgm:pt>
    <dgm:pt modelId="{762AB380-C546-42CD-8862-C9B39AD8CCAD}" type="sibTrans" cxnId="{23D2C528-36AD-46F3-BE1B-4D0338BCC3F9}">
      <dgm:prSet/>
      <dgm:spPr/>
      <dgm:t>
        <a:bodyPr/>
        <a:lstStyle/>
        <a:p>
          <a:endParaRPr lang="en-US"/>
        </a:p>
      </dgm:t>
    </dgm:pt>
    <dgm:pt modelId="{A1050A20-10BC-47D0-96AB-49571AD996BA}" type="pres">
      <dgm:prSet presAssocID="{4CDAFFBA-9F42-4F6F-B926-6FAA67C8CF43}" presName="root" presStyleCnt="0">
        <dgm:presLayoutVars>
          <dgm:dir/>
          <dgm:resizeHandles val="exact"/>
        </dgm:presLayoutVars>
      </dgm:prSet>
      <dgm:spPr/>
    </dgm:pt>
    <dgm:pt modelId="{0B1620A3-A5BD-48B1-8636-27036BA63E7C}" type="pres">
      <dgm:prSet presAssocID="{E3F602C2-7D55-4700-8F15-6846AE222B1D}" presName="compNode" presStyleCnt="0"/>
      <dgm:spPr/>
    </dgm:pt>
    <dgm:pt modelId="{8560F148-09F3-476A-88EB-9C67B83BAEA3}" type="pres">
      <dgm:prSet presAssocID="{E3F602C2-7D55-4700-8F15-6846AE222B1D}" presName="bgRect" presStyleLbl="bgShp" presStyleIdx="0" presStyleCnt="5"/>
      <dgm:spPr/>
    </dgm:pt>
    <dgm:pt modelId="{7476FFC5-A6EF-432D-BD60-7C174B1CEC40}" type="pres">
      <dgm:prSet presAssocID="{E3F602C2-7D55-4700-8F15-6846AE222B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7AF984F-6B71-4C56-BD3B-85773FC06547}" type="pres">
      <dgm:prSet presAssocID="{E3F602C2-7D55-4700-8F15-6846AE222B1D}" presName="spaceRect" presStyleCnt="0"/>
      <dgm:spPr/>
    </dgm:pt>
    <dgm:pt modelId="{9A2BD3AF-EBB2-48EE-BCDE-00F66331C528}" type="pres">
      <dgm:prSet presAssocID="{E3F602C2-7D55-4700-8F15-6846AE222B1D}" presName="parTx" presStyleLbl="revTx" presStyleIdx="0" presStyleCnt="6">
        <dgm:presLayoutVars>
          <dgm:chMax val="0"/>
          <dgm:chPref val="0"/>
        </dgm:presLayoutVars>
      </dgm:prSet>
      <dgm:spPr/>
    </dgm:pt>
    <dgm:pt modelId="{0AE0F45B-AA32-4A99-BC2D-968F3678142D}" type="pres">
      <dgm:prSet presAssocID="{8DEF58BF-76C9-4E97-8B74-FF3D1A3F26AF}" presName="sibTrans" presStyleCnt="0"/>
      <dgm:spPr/>
    </dgm:pt>
    <dgm:pt modelId="{53822FCB-B4EC-48F8-A69A-3480FAAB5792}" type="pres">
      <dgm:prSet presAssocID="{B0C001FE-50F1-4D29-9EF4-E5E2E56D7AA4}" presName="compNode" presStyleCnt="0"/>
      <dgm:spPr/>
    </dgm:pt>
    <dgm:pt modelId="{52788F75-51FB-4E53-81CE-CD1CA713547C}" type="pres">
      <dgm:prSet presAssocID="{B0C001FE-50F1-4D29-9EF4-E5E2E56D7AA4}" presName="bgRect" presStyleLbl="bgShp" presStyleIdx="1" presStyleCnt="5"/>
      <dgm:spPr/>
    </dgm:pt>
    <dgm:pt modelId="{AAA88589-BD3B-4208-9C41-95ED27EA3CE7}" type="pres">
      <dgm:prSet presAssocID="{B0C001FE-50F1-4D29-9EF4-E5E2E56D7AA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96A411A-67F3-41C8-B15E-0F131AE03D6F}" type="pres">
      <dgm:prSet presAssocID="{B0C001FE-50F1-4D29-9EF4-E5E2E56D7AA4}" presName="spaceRect" presStyleCnt="0"/>
      <dgm:spPr/>
    </dgm:pt>
    <dgm:pt modelId="{CF6F6C40-D8CB-4A8B-8676-134729920C02}" type="pres">
      <dgm:prSet presAssocID="{B0C001FE-50F1-4D29-9EF4-E5E2E56D7AA4}" presName="parTx" presStyleLbl="revTx" presStyleIdx="1" presStyleCnt="6">
        <dgm:presLayoutVars>
          <dgm:chMax val="0"/>
          <dgm:chPref val="0"/>
        </dgm:presLayoutVars>
      </dgm:prSet>
      <dgm:spPr/>
    </dgm:pt>
    <dgm:pt modelId="{61A8F1D8-CC74-4CD5-A986-8CEFF0F6EAA4}" type="pres">
      <dgm:prSet presAssocID="{B7485DF4-77FF-45C3-A7DB-4D4B4C2B202F}" presName="sibTrans" presStyleCnt="0"/>
      <dgm:spPr/>
    </dgm:pt>
    <dgm:pt modelId="{5D07C2B3-2A81-4A8D-8DFF-647E17C08FC8}" type="pres">
      <dgm:prSet presAssocID="{31C4C6A2-B826-4067-8ABD-95F32FBDF840}" presName="compNode" presStyleCnt="0"/>
      <dgm:spPr/>
    </dgm:pt>
    <dgm:pt modelId="{98CDD853-CE90-41A0-A23A-CFB99C757A16}" type="pres">
      <dgm:prSet presAssocID="{31C4C6A2-B826-4067-8ABD-95F32FBDF840}" presName="bgRect" presStyleLbl="bgShp" presStyleIdx="2" presStyleCnt="5"/>
      <dgm:spPr/>
    </dgm:pt>
    <dgm:pt modelId="{42A505E4-8DEB-4375-B5F8-A8D43BE7A06E}" type="pres">
      <dgm:prSet presAssocID="{31C4C6A2-B826-4067-8ABD-95F32FBDF8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AF1F481C-3CAC-4708-ABC1-E0AF2CA8F31C}" type="pres">
      <dgm:prSet presAssocID="{31C4C6A2-B826-4067-8ABD-95F32FBDF840}" presName="spaceRect" presStyleCnt="0"/>
      <dgm:spPr/>
    </dgm:pt>
    <dgm:pt modelId="{290BEC35-82EC-409A-B5C5-54BC4A651145}" type="pres">
      <dgm:prSet presAssocID="{31C4C6A2-B826-4067-8ABD-95F32FBDF840}" presName="parTx" presStyleLbl="revTx" presStyleIdx="2" presStyleCnt="6">
        <dgm:presLayoutVars>
          <dgm:chMax val="0"/>
          <dgm:chPref val="0"/>
        </dgm:presLayoutVars>
      </dgm:prSet>
      <dgm:spPr/>
    </dgm:pt>
    <dgm:pt modelId="{2DDF4297-1E9F-45B5-ADC7-239DB9491482}" type="pres">
      <dgm:prSet presAssocID="{630C2892-A52E-4BE1-A7EB-B63D328D1736}" presName="sibTrans" presStyleCnt="0"/>
      <dgm:spPr/>
    </dgm:pt>
    <dgm:pt modelId="{5CE0634E-591E-471E-9D68-3D207CFFB32A}" type="pres">
      <dgm:prSet presAssocID="{368713BF-2B8D-4167-AA3C-5F992E03A622}" presName="compNode" presStyleCnt="0"/>
      <dgm:spPr/>
    </dgm:pt>
    <dgm:pt modelId="{E450CF3A-0A15-4004-B632-3B03A0FEC0F8}" type="pres">
      <dgm:prSet presAssocID="{368713BF-2B8D-4167-AA3C-5F992E03A622}" presName="bgRect" presStyleLbl="bgShp" presStyleIdx="3" presStyleCnt="5"/>
      <dgm:spPr/>
    </dgm:pt>
    <dgm:pt modelId="{EDC575FA-08D2-4994-ACF0-D3E040C023E1}" type="pres">
      <dgm:prSet presAssocID="{368713BF-2B8D-4167-AA3C-5F992E03A62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0A423AC9-0909-460F-B3DD-0B803F8C64FA}" type="pres">
      <dgm:prSet presAssocID="{368713BF-2B8D-4167-AA3C-5F992E03A622}" presName="spaceRect" presStyleCnt="0"/>
      <dgm:spPr/>
    </dgm:pt>
    <dgm:pt modelId="{C9109A0A-040B-4B72-9588-383007CAB22F}" type="pres">
      <dgm:prSet presAssocID="{368713BF-2B8D-4167-AA3C-5F992E03A622}" presName="parTx" presStyleLbl="revTx" presStyleIdx="3" presStyleCnt="6">
        <dgm:presLayoutVars>
          <dgm:chMax val="0"/>
          <dgm:chPref val="0"/>
        </dgm:presLayoutVars>
      </dgm:prSet>
      <dgm:spPr/>
    </dgm:pt>
    <dgm:pt modelId="{D65CAB5C-A273-4BC2-B07D-5B7EADD61049}" type="pres">
      <dgm:prSet presAssocID="{870DB469-E3A3-4D2D-A7A9-C0FB96C99D14}" presName="sibTrans" presStyleCnt="0"/>
      <dgm:spPr/>
    </dgm:pt>
    <dgm:pt modelId="{125841C1-50FF-4BD2-8756-DF83B21265FE}" type="pres">
      <dgm:prSet presAssocID="{A630C793-C215-45C0-B512-28FA9809C5CA}" presName="compNode" presStyleCnt="0"/>
      <dgm:spPr/>
    </dgm:pt>
    <dgm:pt modelId="{9B826673-53F9-4A8E-88F3-B728268EE5FE}" type="pres">
      <dgm:prSet presAssocID="{A630C793-C215-45C0-B512-28FA9809C5CA}" presName="bgRect" presStyleLbl="bgShp" presStyleIdx="4" presStyleCnt="5"/>
      <dgm:spPr/>
    </dgm:pt>
    <dgm:pt modelId="{7644CDCE-25ED-4D4E-AEA1-5CF5C1B86833}" type="pres">
      <dgm:prSet presAssocID="{A630C793-C215-45C0-B512-28FA9809C5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71F3DD68-2DFC-4653-8C1C-596F535EA296}" type="pres">
      <dgm:prSet presAssocID="{A630C793-C215-45C0-B512-28FA9809C5CA}" presName="spaceRect" presStyleCnt="0"/>
      <dgm:spPr/>
    </dgm:pt>
    <dgm:pt modelId="{63593DE2-BE9F-4C80-8648-33D492798E10}" type="pres">
      <dgm:prSet presAssocID="{A630C793-C215-45C0-B512-28FA9809C5CA}" presName="parTx" presStyleLbl="revTx" presStyleIdx="4" presStyleCnt="6">
        <dgm:presLayoutVars>
          <dgm:chMax val="0"/>
          <dgm:chPref val="0"/>
        </dgm:presLayoutVars>
      </dgm:prSet>
      <dgm:spPr/>
    </dgm:pt>
    <dgm:pt modelId="{3283C700-18CD-4FFE-92C5-DEC4C94C5182}" type="pres">
      <dgm:prSet presAssocID="{A630C793-C215-45C0-B512-28FA9809C5CA}" presName="desTx" presStyleLbl="revTx" presStyleIdx="5" presStyleCnt="6">
        <dgm:presLayoutVars/>
      </dgm:prSet>
      <dgm:spPr/>
    </dgm:pt>
  </dgm:ptLst>
  <dgm:cxnLst>
    <dgm:cxn modelId="{89E1CF0E-5998-45F6-9784-55C7096993C8}" type="presOf" srcId="{8141494E-11E0-4082-835E-87154B326F2E}" destId="{3283C700-18CD-4FFE-92C5-DEC4C94C5182}" srcOrd="0" destOrd="0" presId="urn:microsoft.com/office/officeart/2018/2/layout/IconVerticalSolidList"/>
    <dgm:cxn modelId="{FE307213-D427-4969-ADE0-C4B5C297F4E5}" srcId="{4CDAFFBA-9F42-4F6F-B926-6FAA67C8CF43}" destId="{A630C793-C215-45C0-B512-28FA9809C5CA}" srcOrd="4" destOrd="0" parTransId="{C52CDD1A-F079-4607-A422-7847EE5C1C8F}" sibTransId="{C45CB3B4-7C16-4CC6-AB81-0FDAC602F719}"/>
    <dgm:cxn modelId="{D34E7926-6876-40E6-A9DE-8BB8C26F9A85}" type="presOf" srcId="{B0C001FE-50F1-4D29-9EF4-E5E2E56D7AA4}" destId="{CF6F6C40-D8CB-4A8B-8676-134729920C02}" srcOrd="0" destOrd="0" presId="urn:microsoft.com/office/officeart/2018/2/layout/IconVerticalSolidList"/>
    <dgm:cxn modelId="{23D2C528-36AD-46F3-BE1B-4D0338BCC3F9}" srcId="{A630C793-C215-45C0-B512-28FA9809C5CA}" destId="{8141494E-11E0-4082-835E-87154B326F2E}" srcOrd="0" destOrd="0" parTransId="{8B662DAE-0DCC-4DD6-B0FD-CF894D8864EE}" sibTransId="{762AB380-C546-42CD-8862-C9B39AD8CCAD}"/>
    <dgm:cxn modelId="{9D5C4934-09CE-4ACC-A617-842FFFEAD399}" type="presOf" srcId="{E3F602C2-7D55-4700-8F15-6846AE222B1D}" destId="{9A2BD3AF-EBB2-48EE-BCDE-00F66331C528}" srcOrd="0" destOrd="0" presId="urn:microsoft.com/office/officeart/2018/2/layout/IconVerticalSolidList"/>
    <dgm:cxn modelId="{74C39480-707A-4D48-8178-B934F3D652B1}" srcId="{4CDAFFBA-9F42-4F6F-B926-6FAA67C8CF43}" destId="{B0C001FE-50F1-4D29-9EF4-E5E2E56D7AA4}" srcOrd="1" destOrd="0" parTransId="{76A5D66E-EEB4-473B-AF79-2A20C1A6EC40}" sibTransId="{B7485DF4-77FF-45C3-A7DB-4D4B4C2B202F}"/>
    <dgm:cxn modelId="{8F6FB187-AF96-4587-AD9A-6234C079B137}" type="presOf" srcId="{4CDAFFBA-9F42-4F6F-B926-6FAA67C8CF43}" destId="{A1050A20-10BC-47D0-96AB-49571AD996BA}" srcOrd="0" destOrd="0" presId="urn:microsoft.com/office/officeart/2018/2/layout/IconVerticalSolidList"/>
    <dgm:cxn modelId="{10DEC888-D61D-43D2-85BC-641492F15353}" type="presOf" srcId="{A630C793-C215-45C0-B512-28FA9809C5CA}" destId="{63593DE2-BE9F-4C80-8648-33D492798E10}" srcOrd="0" destOrd="0" presId="urn:microsoft.com/office/officeart/2018/2/layout/IconVerticalSolidList"/>
    <dgm:cxn modelId="{6CE8548B-CC06-4583-A17D-3074966E8C46}" type="presOf" srcId="{368713BF-2B8D-4167-AA3C-5F992E03A622}" destId="{C9109A0A-040B-4B72-9588-383007CAB22F}" srcOrd="0" destOrd="0" presId="urn:microsoft.com/office/officeart/2018/2/layout/IconVerticalSolidList"/>
    <dgm:cxn modelId="{8E681D99-E5FF-4826-A25B-92AE0CA021C6}" srcId="{4CDAFFBA-9F42-4F6F-B926-6FAA67C8CF43}" destId="{E3F602C2-7D55-4700-8F15-6846AE222B1D}" srcOrd="0" destOrd="0" parTransId="{FB086E71-90F5-40FC-A3D4-A8EF67DD87EE}" sibTransId="{8DEF58BF-76C9-4E97-8B74-FF3D1A3F26AF}"/>
    <dgm:cxn modelId="{DCDDF6B2-1034-460B-8C4F-7336D73FF841}" type="presOf" srcId="{31C4C6A2-B826-4067-8ABD-95F32FBDF840}" destId="{290BEC35-82EC-409A-B5C5-54BC4A651145}" srcOrd="0" destOrd="0" presId="urn:microsoft.com/office/officeart/2018/2/layout/IconVerticalSolidList"/>
    <dgm:cxn modelId="{26777CC1-7F69-4B55-ABF4-00A89ADFEBB3}" srcId="{4CDAFFBA-9F42-4F6F-B926-6FAA67C8CF43}" destId="{31C4C6A2-B826-4067-8ABD-95F32FBDF840}" srcOrd="2" destOrd="0" parTransId="{12F20BDA-3DB2-44D4-B085-5C16054964D6}" sibTransId="{630C2892-A52E-4BE1-A7EB-B63D328D1736}"/>
    <dgm:cxn modelId="{E7036BEC-14F2-40B5-A68A-16D00C88F45B}" srcId="{4CDAFFBA-9F42-4F6F-B926-6FAA67C8CF43}" destId="{368713BF-2B8D-4167-AA3C-5F992E03A622}" srcOrd="3" destOrd="0" parTransId="{53FECD03-8344-4D3B-B96F-4CCB758962BB}" sibTransId="{870DB469-E3A3-4D2D-A7A9-C0FB96C99D14}"/>
    <dgm:cxn modelId="{32AD6EE3-CE4D-4E2D-AF64-04958BF777D3}" type="presParOf" srcId="{A1050A20-10BC-47D0-96AB-49571AD996BA}" destId="{0B1620A3-A5BD-48B1-8636-27036BA63E7C}" srcOrd="0" destOrd="0" presId="urn:microsoft.com/office/officeart/2018/2/layout/IconVerticalSolidList"/>
    <dgm:cxn modelId="{31BCE2C8-98E5-4349-9684-DD28B89CE97C}" type="presParOf" srcId="{0B1620A3-A5BD-48B1-8636-27036BA63E7C}" destId="{8560F148-09F3-476A-88EB-9C67B83BAEA3}" srcOrd="0" destOrd="0" presId="urn:microsoft.com/office/officeart/2018/2/layout/IconVerticalSolidList"/>
    <dgm:cxn modelId="{3CAB9E37-A03E-4406-A5FE-54BE639312CF}" type="presParOf" srcId="{0B1620A3-A5BD-48B1-8636-27036BA63E7C}" destId="{7476FFC5-A6EF-432D-BD60-7C174B1CEC40}" srcOrd="1" destOrd="0" presId="urn:microsoft.com/office/officeart/2018/2/layout/IconVerticalSolidList"/>
    <dgm:cxn modelId="{C8DE29D3-E12D-44A5-97AF-C3831EED9588}" type="presParOf" srcId="{0B1620A3-A5BD-48B1-8636-27036BA63E7C}" destId="{77AF984F-6B71-4C56-BD3B-85773FC06547}" srcOrd="2" destOrd="0" presId="urn:microsoft.com/office/officeart/2018/2/layout/IconVerticalSolidList"/>
    <dgm:cxn modelId="{3CDA93F4-DEF8-4D68-B6E9-86EC49E688BB}" type="presParOf" srcId="{0B1620A3-A5BD-48B1-8636-27036BA63E7C}" destId="{9A2BD3AF-EBB2-48EE-BCDE-00F66331C528}" srcOrd="3" destOrd="0" presId="urn:microsoft.com/office/officeart/2018/2/layout/IconVerticalSolidList"/>
    <dgm:cxn modelId="{5739D026-3614-442F-BABA-8005EF34D069}" type="presParOf" srcId="{A1050A20-10BC-47D0-96AB-49571AD996BA}" destId="{0AE0F45B-AA32-4A99-BC2D-968F3678142D}" srcOrd="1" destOrd="0" presId="urn:microsoft.com/office/officeart/2018/2/layout/IconVerticalSolidList"/>
    <dgm:cxn modelId="{E2D05178-2237-4052-8E91-ED0283546090}" type="presParOf" srcId="{A1050A20-10BC-47D0-96AB-49571AD996BA}" destId="{53822FCB-B4EC-48F8-A69A-3480FAAB5792}" srcOrd="2" destOrd="0" presId="urn:microsoft.com/office/officeart/2018/2/layout/IconVerticalSolidList"/>
    <dgm:cxn modelId="{A739AFAB-C361-4412-85E5-049260233347}" type="presParOf" srcId="{53822FCB-B4EC-48F8-A69A-3480FAAB5792}" destId="{52788F75-51FB-4E53-81CE-CD1CA713547C}" srcOrd="0" destOrd="0" presId="urn:microsoft.com/office/officeart/2018/2/layout/IconVerticalSolidList"/>
    <dgm:cxn modelId="{1F8CE744-D96E-44A7-8251-3CC2A8E958A5}" type="presParOf" srcId="{53822FCB-B4EC-48F8-A69A-3480FAAB5792}" destId="{AAA88589-BD3B-4208-9C41-95ED27EA3CE7}" srcOrd="1" destOrd="0" presId="urn:microsoft.com/office/officeart/2018/2/layout/IconVerticalSolidList"/>
    <dgm:cxn modelId="{03EF0D5B-FF2E-4C17-B1AE-D76F6ED4963D}" type="presParOf" srcId="{53822FCB-B4EC-48F8-A69A-3480FAAB5792}" destId="{396A411A-67F3-41C8-B15E-0F131AE03D6F}" srcOrd="2" destOrd="0" presId="urn:microsoft.com/office/officeart/2018/2/layout/IconVerticalSolidList"/>
    <dgm:cxn modelId="{4B07398E-4D65-4A90-8F34-DE5CF67780CE}" type="presParOf" srcId="{53822FCB-B4EC-48F8-A69A-3480FAAB5792}" destId="{CF6F6C40-D8CB-4A8B-8676-134729920C02}" srcOrd="3" destOrd="0" presId="urn:microsoft.com/office/officeart/2018/2/layout/IconVerticalSolidList"/>
    <dgm:cxn modelId="{7B59EE15-6A46-41FF-97CA-367052D31637}" type="presParOf" srcId="{A1050A20-10BC-47D0-96AB-49571AD996BA}" destId="{61A8F1D8-CC74-4CD5-A986-8CEFF0F6EAA4}" srcOrd="3" destOrd="0" presId="urn:microsoft.com/office/officeart/2018/2/layout/IconVerticalSolidList"/>
    <dgm:cxn modelId="{ED8EE139-F5F5-4B6B-BF28-719FEF3063E7}" type="presParOf" srcId="{A1050A20-10BC-47D0-96AB-49571AD996BA}" destId="{5D07C2B3-2A81-4A8D-8DFF-647E17C08FC8}" srcOrd="4" destOrd="0" presId="urn:microsoft.com/office/officeart/2018/2/layout/IconVerticalSolidList"/>
    <dgm:cxn modelId="{7B65BB0F-1CAB-4CA8-8FAE-46D09FC39F26}" type="presParOf" srcId="{5D07C2B3-2A81-4A8D-8DFF-647E17C08FC8}" destId="{98CDD853-CE90-41A0-A23A-CFB99C757A16}" srcOrd="0" destOrd="0" presId="urn:microsoft.com/office/officeart/2018/2/layout/IconVerticalSolidList"/>
    <dgm:cxn modelId="{87699F47-C419-4311-81B2-4A257DCFB1B1}" type="presParOf" srcId="{5D07C2B3-2A81-4A8D-8DFF-647E17C08FC8}" destId="{42A505E4-8DEB-4375-B5F8-A8D43BE7A06E}" srcOrd="1" destOrd="0" presId="urn:microsoft.com/office/officeart/2018/2/layout/IconVerticalSolidList"/>
    <dgm:cxn modelId="{B28743BF-BFC6-4964-A77F-2D78F6180B2D}" type="presParOf" srcId="{5D07C2B3-2A81-4A8D-8DFF-647E17C08FC8}" destId="{AF1F481C-3CAC-4708-ABC1-E0AF2CA8F31C}" srcOrd="2" destOrd="0" presId="urn:microsoft.com/office/officeart/2018/2/layout/IconVerticalSolidList"/>
    <dgm:cxn modelId="{E127F829-A7AC-4B7A-B759-1F86F216D5A1}" type="presParOf" srcId="{5D07C2B3-2A81-4A8D-8DFF-647E17C08FC8}" destId="{290BEC35-82EC-409A-B5C5-54BC4A651145}" srcOrd="3" destOrd="0" presId="urn:microsoft.com/office/officeart/2018/2/layout/IconVerticalSolidList"/>
    <dgm:cxn modelId="{1F117A48-F0AB-4D96-B94B-2F823A914D96}" type="presParOf" srcId="{A1050A20-10BC-47D0-96AB-49571AD996BA}" destId="{2DDF4297-1E9F-45B5-ADC7-239DB9491482}" srcOrd="5" destOrd="0" presId="urn:microsoft.com/office/officeart/2018/2/layout/IconVerticalSolidList"/>
    <dgm:cxn modelId="{5016DFF1-4ADE-4583-AF1F-67A6F1973C76}" type="presParOf" srcId="{A1050A20-10BC-47D0-96AB-49571AD996BA}" destId="{5CE0634E-591E-471E-9D68-3D207CFFB32A}" srcOrd="6" destOrd="0" presId="urn:microsoft.com/office/officeart/2018/2/layout/IconVerticalSolidList"/>
    <dgm:cxn modelId="{039BD4AB-F90A-48F1-A31F-C3E125B32C25}" type="presParOf" srcId="{5CE0634E-591E-471E-9D68-3D207CFFB32A}" destId="{E450CF3A-0A15-4004-B632-3B03A0FEC0F8}" srcOrd="0" destOrd="0" presId="urn:microsoft.com/office/officeart/2018/2/layout/IconVerticalSolidList"/>
    <dgm:cxn modelId="{13CA283D-36E2-4F55-8446-43D27E955144}" type="presParOf" srcId="{5CE0634E-591E-471E-9D68-3D207CFFB32A}" destId="{EDC575FA-08D2-4994-ACF0-D3E040C023E1}" srcOrd="1" destOrd="0" presId="urn:microsoft.com/office/officeart/2018/2/layout/IconVerticalSolidList"/>
    <dgm:cxn modelId="{53410CCD-944B-4306-81B1-CA246925BEE2}" type="presParOf" srcId="{5CE0634E-591E-471E-9D68-3D207CFFB32A}" destId="{0A423AC9-0909-460F-B3DD-0B803F8C64FA}" srcOrd="2" destOrd="0" presId="urn:microsoft.com/office/officeart/2018/2/layout/IconVerticalSolidList"/>
    <dgm:cxn modelId="{B7FD5246-1040-40E5-B25E-0100DBFEB11D}" type="presParOf" srcId="{5CE0634E-591E-471E-9D68-3D207CFFB32A}" destId="{C9109A0A-040B-4B72-9588-383007CAB22F}" srcOrd="3" destOrd="0" presId="urn:microsoft.com/office/officeart/2018/2/layout/IconVerticalSolidList"/>
    <dgm:cxn modelId="{FDA9632E-0B90-41F0-85AA-00E7DABF9FC1}" type="presParOf" srcId="{A1050A20-10BC-47D0-96AB-49571AD996BA}" destId="{D65CAB5C-A273-4BC2-B07D-5B7EADD61049}" srcOrd="7" destOrd="0" presId="urn:microsoft.com/office/officeart/2018/2/layout/IconVerticalSolidList"/>
    <dgm:cxn modelId="{2D5F0D27-A40B-499A-8BDF-B6A5405B8E33}" type="presParOf" srcId="{A1050A20-10BC-47D0-96AB-49571AD996BA}" destId="{125841C1-50FF-4BD2-8756-DF83B21265FE}" srcOrd="8" destOrd="0" presId="urn:microsoft.com/office/officeart/2018/2/layout/IconVerticalSolidList"/>
    <dgm:cxn modelId="{ADD0346C-9AC6-46D9-A800-38D1912A187A}" type="presParOf" srcId="{125841C1-50FF-4BD2-8756-DF83B21265FE}" destId="{9B826673-53F9-4A8E-88F3-B728268EE5FE}" srcOrd="0" destOrd="0" presId="urn:microsoft.com/office/officeart/2018/2/layout/IconVerticalSolidList"/>
    <dgm:cxn modelId="{E95AF00C-B09A-402A-B829-FD10EB7A5051}" type="presParOf" srcId="{125841C1-50FF-4BD2-8756-DF83B21265FE}" destId="{7644CDCE-25ED-4D4E-AEA1-5CF5C1B86833}" srcOrd="1" destOrd="0" presId="urn:microsoft.com/office/officeart/2018/2/layout/IconVerticalSolidList"/>
    <dgm:cxn modelId="{9EC476DD-6F6E-4004-B965-1820702E1838}" type="presParOf" srcId="{125841C1-50FF-4BD2-8756-DF83B21265FE}" destId="{71F3DD68-2DFC-4653-8C1C-596F535EA296}" srcOrd="2" destOrd="0" presId="urn:microsoft.com/office/officeart/2018/2/layout/IconVerticalSolidList"/>
    <dgm:cxn modelId="{8193328F-FC92-47C9-BA29-CE55FFCD1902}" type="presParOf" srcId="{125841C1-50FF-4BD2-8756-DF83B21265FE}" destId="{63593DE2-BE9F-4C80-8648-33D492798E10}" srcOrd="3" destOrd="0" presId="urn:microsoft.com/office/officeart/2018/2/layout/IconVerticalSolidList"/>
    <dgm:cxn modelId="{C2AA950B-DF62-42D8-8A0F-F4791C99BDA6}" type="presParOf" srcId="{125841C1-50FF-4BD2-8756-DF83B21265FE}" destId="{3283C700-18CD-4FFE-92C5-DEC4C94C518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0F148-09F3-476A-88EB-9C67B83BAEA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6FFC5-A6EF-432D-BD60-7C174B1CEC40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BD3AF-EBB2-48EE-BCDE-00F66331C528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Preliminary data analysis</a:t>
          </a:r>
          <a:endParaRPr lang="en-US" sz="1800" kern="1200"/>
        </a:p>
      </dsp:txBody>
      <dsp:txXfrm>
        <a:off x="1131174" y="4597"/>
        <a:ext cx="5382429" cy="979371"/>
      </dsp:txXfrm>
    </dsp:sp>
    <dsp:sp modelId="{52788F75-51FB-4E53-81CE-CD1CA713547C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88589-BD3B-4208-9C41-95ED27EA3CE7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F6C40-D8CB-4A8B-8676-134729920C02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Cleaning the data</a:t>
          </a:r>
          <a:endParaRPr lang="en-US" sz="1800" kern="1200"/>
        </a:p>
      </dsp:txBody>
      <dsp:txXfrm>
        <a:off x="1131174" y="1228812"/>
        <a:ext cx="5382429" cy="979371"/>
      </dsp:txXfrm>
    </dsp:sp>
    <dsp:sp modelId="{98CDD853-CE90-41A0-A23A-CFB99C757A1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505E4-8DEB-4375-B5F8-A8D43BE7A06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BEC35-82EC-409A-B5C5-54BC4A651145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Select the interesting variables for analysis</a:t>
          </a:r>
          <a:endParaRPr lang="en-US" sz="1800" kern="1200"/>
        </a:p>
      </dsp:txBody>
      <dsp:txXfrm>
        <a:off x="1131174" y="2453027"/>
        <a:ext cx="5382429" cy="979371"/>
      </dsp:txXfrm>
    </dsp:sp>
    <dsp:sp modelId="{E450CF3A-0A15-4004-B632-3B03A0FEC0F8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575FA-08D2-4994-ACF0-D3E040C023E1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09A0A-040B-4B72-9588-383007CAB22F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Creating the data visualizations and ML models</a:t>
          </a:r>
          <a:endParaRPr lang="en-US" sz="1800" kern="1200"/>
        </a:p>
      </dsp:txBody>
      <dsp:txXfrm>
        <a:off x="1131174" y="3677241"/>
        <a:ext cx="5382429" cy="979371"/>
      </dsp:txXfrm>
    </dsp:sp>
    <dsp:sp modelId="{9B826673-53F9-4A8E-88F3-B728268EE5F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4CDCE-25ED-4D4E-AEA1-5CF5C1B8683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93DE2-BE9F-4C80-8648-33D492798E10}">
      <dsp:nvSpPr>
        <dsp:cNvPr id="0" name=""/>
        <dsp:cNvSpPr/>
      </dsp:nvSpPr>
      <dsp:spPr>
        <a:xfrm>
          <a:off x="1131174" y="4901456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Combine the analysis and visualization with a webpage</a:t>
          </a:r>
          <a:endParaRPr lang="en-US" sz="1800" kern="1200"/>
        </a:p>
      </dsp:txBody>
      <dsp:txXfrm>
        <a:off x="1131174" y="4901456"/>
        <a:ext cx="2931121" cy="979371"/>
      </dsp:txXfrm>
    </dsp:sp>
    <dsp:sp modelId="{3283C700-18CD-4FFE-92C5-DEC4C94C5182}">
      <dsp:nvSpPr>
        <dsp:cNvPr id="0" name=""/>
        <dsp:cNvSpPr/>
      </dsp:nvSpPr>
      <dsp:spPr>
        <a:xfrm>
          <a:off x="4062296" y="4901456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/>
            <a:t>The webpage planned for now, is a Jupyter Notebook displayed in nbviewer.</a:t>
          </a:r>
          <a:endParaRPr lang="en-US" sz="1400" kern="1200"/>
        </a:p>
      </dsp:txBody>
      <dsp:txXfrm>
        <a:off x="4062296" y="4901456"/>
        <a:ext cx="2451307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D43A1-59FB-4AE2-AB6E-BA13B4AA85D8}" type="datetimeFigureOut">
              <a:rPr lang="da-DK" smtClean="0"/>
              <a:t>19-04-2020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91EB1-C6F4-423F-A709-234EBD7086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262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91EB1-C6F4-423F-A709-234EBD708678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727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7ACD-278B-4A16-8B91-0D7666721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4793E-60E5-4B5F-A8ED-FCF470DF7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2339F-B367-45EF-B4E7-C76138F7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2A70-1396-4700-B7E5-D27C002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4F19-0389-4F84-AC33-94001C18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8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0F8D-C36F-4F80-9447-94DA3CD5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F8E7-00EB-4DB5-A59B-BDCD7267B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5C8B-0AA8-475C-9AF3-3642A43D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695B3-C253-4A5B-BF97-FCED0EDF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99E32-8D7E-4B1B-B40B-F706E586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57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9955F-FCB7-4D80-918E-4B719301B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7D094-4654-47BE-B990-93E0C1BD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BF40-55BA-4832-BAFD-ACC98A58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44608-525A-4C08-8EBE-FA09590E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50D-9C0A-462B-BCE2-F04B517E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42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B635-DD12-4C1B-B404-B0837886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D250-AE63-4005-810A-513495EC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4A48-D699-4661-B242-E02A8C4A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0353B-4CFC-4C44-A48C-DF89EFE6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BC363-ACF0-4652-A2C7-491D8599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39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FFB6-47A8-4679-8B7E-FBFF1832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3B010-B0B4-44F0-81D8-509A17B57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54C2-8DF2-47E2-B413-60B3F941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D950-7AA5-4583-933B-720CA884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1A716-1E8C-4B28-8DB7-E09CECC0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27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0C3C-57E8-4AA9-888C-AFBFCC7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04C6-C864-40B7-93AC-6ED8F7B9C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798E2-EDC4-4C4D-A85B-BBDF5FFEA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3A688-BF03-4FDB-893D-B9813AC9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1D5A1-60F3-44CB-90E0-DFEF3FFB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96EEA-823E-4544-909A-DE07BF54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0EC0-7FF1-4757-860B-2059E602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4BB2E-50DB-4AD5-AC11-0D5E8E11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B10B3-10E1-4CD9-88AD-DC434C14C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22178-4CA0-4F27-BA2B-0175976B4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BC0EF-299E-4E51-81C0-C5E009F7E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3CC6-7F64-4995-AA9B-D46F5000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8B2DEB-4EAE-4B1D-B03B-0193CC0C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047C8-A8D2-46C7-B953-2D23DB34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0159-89FC-4C3E-9954-EAF83312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FE9-8F0D-46A5-B705-8FAB54E2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5E90F-0579-4FB9-89E2-8341CADC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44763-B4A9-493F-A6D2-F92A44F0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27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00BBA-A51F-49E4-90BC-03DEDB2B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228F4-5A67-4136-B3E0-092CB435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76594-FA20-49F6-A6C9-22EC9A9B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14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610B-D4CE-4A70-936A-C9A3B16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CE01-1921-49DE-BF04-357A82C7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59FE5-B1F3-493A-80F5-3DA10F303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2E6D4-1A7B-44F3-A2A7-DFA6D338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B1603-E5F3-4D44-8D26-B20C5E1B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19097-6398-40AD-BD7C-ED484BC3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4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C0CC-6E42-4022-B23D-30141D55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98525-5166-4DAD-B7E7-ED39581B9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8AB04-D3CD-4A94-BEA4-43A31F41A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971A-96C9-4538-9F80-2B4D7E0D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16C39-E8EE-4F70-A4B5-42378121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D5878-F1FA-4024-BDF3-600EA01C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1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36967-669E-4881-9381-67FEAB7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B91B9-D84B-4CA4-BEBC-6236AD68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6300B-573A-4719-88C9-7B2AC724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28AC2-E4D8-474B-ACAA-A3E2DC8545B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F95EE-321B-4CD2-8D74-5E8C3E49B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E954-110C-48F7-B60A-75B040FD3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985DD-73B3-4B53-A886-854AB1AE11B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2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ata.cityofnewyork.us/Public-Safety/Motor-Vehicle-Collisions-Person/f55k-p6yu?fbclid=IwAR3qHC60qvaCDcOJY6kb84otDnps9o4yvMMDP-17DrbPcSB3C2dQzdt9LMY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ata.cityofnewyork.us/Public-Safety/Motor-Vehicle-Collisions-Vehicles/bm4k-52h4?fbclid=IwAR1MOwivYAiW2RaG1_IUxfG64CKrxXBKJMBZNGawWfYBGKSHx0PMGXRajWI" TargetMode="External"/><Relationship Id="rId5" Type="http://schemas.openxmlformats.org/officeDocument/2006/relationships/hyperlink" Target="https://data.cityofnewyork.us/Public-Safety/Motor-Vehicle-Collisions-Crashes/h9gi-nx95?fbclid=IwAR12fO_6_G4RuJacBXncVcQhNdLenksmEr_IrHcSGPD94PZU6w5anQjO5jo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BC45D-23F3-4C6E-A144-31683C034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a-DK">
                <a:solidFill>
                  <a:schemeClr val="bg1"/>
                </a:solidFill>
              </a:rPr>
              <a:t>Socialdata analysis 2020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78F3E-EC31-471C-BEC8-1A0F6DCB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a-DK" sz="2000">
                <a:solidFill>
                  <a:schemeClr val="bg1"/>
                </a:solidFill>
              </a:rPr>
              <a:t>Vehicle crashes in New York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apple&#10;&#10;Description automatically generated">
            <a:extLst>
              <a:ext uri="{FF2B5EF4-FFF2-40B4-BE49-F238E27FC236}">
                <a16:creationId xmlns:a16="http://schemas.microsoft.com/office/drawing/2014/main" id="{8E7DE666-8F73-479A-9FE9-6A0CD731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4" y="489204"/>
            <a:ext cx="3744478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"/>
    </mc:Choice>
    <mc:Fallback xmlns="">
      <p:transition spd="slow" advTm="14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FB84-1EF2-4082-B88A-2269BDFE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3890C20-57DE-473E-84F9-07EBCEE19E3E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Central idea: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Combine 3 motor vehicle crash data sets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Persons, vehicles and the crash itself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Investigate, visualize and predict using ML how car crashes in NYC are affected by a number of variables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Age and gender of the driver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Location in NYC and time of day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Car type, age and model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56CBE6F1-6CFE-45E9-893A-A7EED119C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2" r="19006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665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85"/>
    </mc:Choice>
    <mc:Fallback xmlns="">
      <p:transition spd="slow" advTm="13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B882F-9921-47D3-8495-DF07DEB6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a-DK" sz="3700">
                <a:solidFill>
                  <a:srgbClr val="FFFFFF"/>
                </a:solidFill>
              </a:rPr>
              <a:t>Implementation plan</a:t>
            </a:r>
            <a:endParaRPr lang="en-GB" sz="37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D1BF541-3A84-42B9-A392-102589639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2239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220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280F-68D8-4B2E-B8AB-787C98B8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877" y="44838"/>
            <a:ext cx="5006336" cy="1325563"/>
          </a:xfrm>
        </p:spPr>
        <p:txBody>
          <a:bodyPr>
            <a:normAutofit/>
          </a:bodyPr>
          <a:lstStyle/>
          <a:p>
            <a:r>
              <a:rPr lang="da-DK" dirty="0"/>
              <a:t>Preliminary data-</a:t>
            </a:r>
            <a:r>
              <a:rPr lang="da-DK" dirty="0" err="1"/>
              <a:t>analysis</a:t>
            </a:r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0DDECA9-DB6A-4581-925D-9C562320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2" y="286808"/>
            <a:ext cx="3679652" cy="48185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454412-4F10-4625-BF86-F1A1ED6E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848" y="1267660"/>
            <a:ext cx="5726957" cy="23020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 dirty="0">
                <a:cs typeface="Calibri"/>
              </a:rPr>
              <a:t>Size of data sets:</a:t>
            </a:r>
          </a:p>
          <a:p>
            <a:pPr lvl="1"/>
            <a:r>
              <a:rPr lang="en-GB" sz="2000" dirty="0">
                <a:cs typeface="Calibri"/>
              </a:rPr>
              <a:t>Crashes: </a:t>
            </a:r>
          </a:p>
          <a:p>
            <a:pPr lvl="2"/>
            <a:r>
              <a:rPr lang="en-GB" dirty="0">
                <a:cs typeface="Calibri"/>
              </a:rPr>
              <a:t>361 MB, 1.67M rows, 29 columns</a:t>
            </a:r>
          </a:p>
          <a:p>
            <a:pPr lvl="1"/>
            <a:r>
              <a:rPr lang="en-GB" sz="2000" dirty="0">
                <a:cs typeface="Calibri"/>
              </a:rPr>
              <a:t>Vehicles:</a:t>
            </a:r>
          </a:p>
          <a:p>
            <a:pPr lvl="2"/>
            <a:r>
              <a:rPr lang="en-GB" dirty="0">
                <a:cs typeface="Calibri"/>
              </a:rPr>
              <a:t>551 MB, 3.35M rows, 25 columns </a:t>
            </a:r>
          </a:p>
          <a:p>
            <a:pPr lvl="1"/>
            <a:r>
              <a:rPr lang="en-GB" sz="2000" dirty="0">
                <a:cs typeface="Calibri"/>
              </a:rPr>
              <a:t>Persons:</a:t>
            </a:r>
          </a:p>
          <a:p>
            <a:pPr lvl="2"/>
            <a:r>
              <a:rPr lang="en-GB" dirty="0">
                <a:cs typeface="Calibri"/>
              </a:rPr>
              <a:t>624MB, 3.91M Rows, 21 columns</a:t>
            </a:r>
          </a:p>
          <a:p>
            <a:r>
              <a:rPr lang="en-GB" sz="2000" dirty="0">
                <a:cs typeface="Calibri"/>
              </a:rPr>
              <a:t>Large amount of </a:t>
            </a:r>
            <a:r>
              <a:rPr lang="en-GB" sz="2000" dirty="0" err="1">
                <a:cs typeface="Calibri"/>
              </a:rPr>
              <a:t>NaNs</a:t>
            </a:r>
            <a:endParaRPr lang="en-GB" sz="2000" dirty="0">
              <a:cs typeface="Calibri"/>
            </a:endParaRPr>
          </a:p>
          <a:p>
            <a:pPr lvl="1"/>
            <a:r>
              <a:rPr lang="en-GB" sz="2000" dirty="0">
                <a:cs typeface="Calibri"/>
              </a:rPr>
              <a:t>Remove unnecessary features.</a:t>
            </a:r>
          </a:p>
          <a:p>
            <a:pPr lvl="1"/>
            <a:r>
              <a:rPr lang="en-GB" sz="2000" dirty="0">
                <a:cs typeface="Calibri"/>
              </a:rPr>
              <a:t>Enrich by API. </a:t>
            </a:r>
          </a:p>
          <a:p>
            <a:pPr lvl="1"/>
            <a:endParaRPr lang="en-GB" sz="2000" dirty="0">
              <a:cs typeface="Calibri"/>
            </a:endParaRPr>
          </a:p>
          <a:p>
            <a:pPr marL="457200" lvl="1" indent="0">
              <a:buNone/>
            </a:pPr>
            <a:r>
              <a:rPr lang="da-DK" sz="1100" dirty="0">
                <a:hlinkClick r:id="rId5"/>
              </a:rPr>
              <a:t>https://data.cityofnewyork.us/Public-Safety/Motor-Vehicle-Collisions-Crashes/h9gi-nx95?fbclid=IwAR12fO_6_G4RuJacBXncVcQhNdLenksmEr_IrHcSGPD94PZU6w5anQjO5jo</a:t>
            </a:r>
            <a:endParaRPr lang="da-DK" sz="1100" dirty="0"/>
          </a:p>
          <a:p>
            <a:pPr marL="457200" lvl="1" indent="0">
              <a:buNone/>
            </a:pPr>
            <a:r>
              <a:rPr lang="da-DK" sz="1100" dirty="0">
                <a:hlinkClick r:id="rId6"/>
              </a:rPr>
              <a:t>https://data.cityofnewyork.us/Public-Safety/Motor-Vehicle-Collisions-Vehicles/bm4k-52h4?f</a:t>
            </a:r>
          </a:p>
          <a:p>
            <a:pPr marL="457200" lvl="1" indent="0">
              <a:buNone/>
            </a:pPr>
            <a:r>
              <a:rPr lang="da-DK" sz="1100" dirty="0" err="1">
                <a:hlinkClick r:id="rId6"/>
              </a:rPr>
              <a:t>bclid</a:t>
            </a:r>
            <a:r>
              <a:rPr lang="da-DK" sz="1100" dirty="0">
                <a:hlinkClick r:id="rId6"/>
              </a:rPr>
              <a:t>=IwAR1MOwivYAiW2RaG1_IUxfG64CKrxXBKJMBZNGawWfYBGKSHx0PMGXRajWI</a:t>
            </a:r>
            <a:endParaRPr lang="da-DK" sz="1100" dirty="0"/>
          </a:p>
          <a:p>
            <a:pPr marL="457200" lvl="1" indent="0">
              <a:buNone/>
            </a:pPr>
            <a:r>
              <a:rPr lang="da-DK" sz="1100" dirty="0">
                <a:hlinkClick r:id="rId7"/>
              </a:rPr>
              <a:t>https://data.cityofnewyork.us/Public-Safety/Motor-Vehicle-Collisions-Person/f55k-p6yu?fbclid=IwAR3qHC60qvaCDcOJY6kb84otDnps9o4yvMMDP-17DrbPcSB3C2dQzdt9LMY</a:t>
            </a:r>
            <a:endParaRPr lang="en-GB" sz="1100" dirty="0">
              <a:cs typeface="Calibri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02734CDA-9CEB-48B5-AE49-F9EAC59EB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22328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0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517"/>
    </mc:Choice>
    <mc:Fallback>
      <p:transition spd="slow" advTm="1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lede 29" descr="Et billede, der indeholder træ&#10;&#10;Automatisk genereret beskrivelse">
            <a:extLst>
              <a:ext uri="{FF2B5EF4-FFF2-40B4-BE49-F238E27FC236}">
                <a16:creationId xmlns:a16="http://schemas.microsoft.com/office/drawing/2014/main" id="{C8C3030D-5D4E-4490-A1E9-CA3683426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48" y="643466"/>
            <a:ext cx="7791703" cy="5571067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4FA08E6-BDE7-4B8F-95A2-9168FED2F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2328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9"/>
    </mc:Choice>
    <mc:Fallback>
      <p:transition spd="slow" advTm="11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70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72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Billede 26">
            <a:extLst>
              <a:ext uri="{FF2B5EF4-FFF2-40B4-BE49-F238E27FC236}">
                <a16:creationId xmlns:a16="http://schemas.microsoft.com/office/drawing/2014/main" id="{4A124609-7C6F-41E4-AECD-510FA4FEA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r="3441"/>
          <a:stretch/>
        </p:blipFill>
        <p:spPr>
          <a:xfrm>
            <a:off x="576391" y="548997"/>
            <a:ext cx="4321257" cy="2493465"/>
          </a:xfrm>
          <a:prstGeom prst="rect">
            <a:avLst/>
          </a:prstGeom>
        </p:spPr>
      </p:pic>
      <p:pic>
        <p:nvPicPr>
          <p:cNvPr id="39" name="Billede 38" descr="Et billede, der indeholder kam&#10;&#10;Automatisk genereret beskrivelse">
            <a:extLst>
              <a:ext uri="{FF2B5EF4-FFF2-40B4-BE49-F238E27FC236}">
                <a16:creationId xmlns:a16="http://schemas.microsoft.com/office/drawing/2014/main" id="{A9AA11E0-4A7D-447B-B0A3-586FAB046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2" y="3815539"/>
            <a:ext cx="4321256" cy="241443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693BEAA-B3B9-449B-B045-E2AC8A4F1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57" y="1920459"/>
            <a:ext cx="6409122" cy="2849906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0C58F41-D73C-42B1-99B2-36558B340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22329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52"/>
    </mc:Choice>
    <mc:Fallback>
      <p:transition spd="slow" advTm="1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10BA-BF28-4119-88F5-79F3A90B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GB" sz="4800">
                <a:cs typeface="Calibri Light"/>
              </a:rPr>
              <a:t>Genre of the visualizations</a:t>
            </a:r>
            <a:endParaRPr lang="en-GB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A1ED-C76F-48E8-95F2-AC1BA42E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z="2200">
                <a:solidFill>
                  <a:schemeClr val="bg1"/>
                </a:solidFill>
              </a:rPr>
              <a:t>Magazine style</a:t>
            </a:r>
          </a:p>
          <a:p>
            <a:pPr lvl="1"/>
            <a:r>
              <a:rPr lang="da-DK" sz="2200">
                <a:solidFill>
                  <a:schemeClr val="bg1"/>
                </a:solidFill>
                <a:cs typeface="Calibri"/>
              </a:rPr>
              <a:t>Text and plots of the interesting data viz.</a:t>
            </a:r>
          </a:p>
          <a:p>
            <a:r>
              <a:rPr lang="da-DK" sz="2200">
                <a:solidFill>
                  <a:schemeClr val="bg1"/>
                </a:solidFill>
                <a:cs typeface="Calibri"/>
              </a:rPr>
              <a:t>Great for guiding the reader through such a large data set, and telling the story we want to tell.</a:t>
            </a:r>
          </a:p>
        </p:txBody>
      </p:sp>
    </p:spTree>
    <p:extLst>
      <p:ext uri="{BB962C8B-B14F-4D97-AF65-F5344CB8AC3E}">
        <p14:creationId xmlns:p14="http://schemas.microsoft.com/office/powerpoint/2010/main" val="352372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75"/>
    </mc:Choice>
    <mc:Fallback xmlns="">
      <p:transition spd="slow" advTm="26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CA33-D482-47F4-BBF9-1C2BF97E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a-DK" dirty="0" err="1"/>
              <a:t>Visualizations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26D0-4E79-42C6-BAE3-922C429A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500" dirty="0">
                <a:cs typeface="Calibri"/>
              </a:rPr>
              <a:t>Distributions of different car types/models and their associated accidents plotted in an interactive Bokeh plot</a:t>
            </a:r>
          </a:p>
          <a:p>
            <a:r>
              <a:rPr lang="en-GB" sz="1500" dirty="0">
                <a:cs typeface="Calibri"/>
              </a:rPr>
              <a:t>Spatial distribution of fatal car crashes across NYC plotted in Folium(heatmaps with time)/Bokeh with Google Maps </a:t>
            </a:r>
          </a:p>
          <a:p>
            <a:pPr lvl="1"/>
            <a:r>
              <a:rPr lang="en-GB" sz="1500" dirty="0">
                <a:cs typeface="Calibri"/>
              </a:rPr>
              <a:t>Are some Boroughs in NYC more inclined to fatal crashes (dense </a:t>
            </a:r>
            <a:r>
              <a:rPr lang="en-GB" sz="1500" dirty="0" err="1">
                <a:cs typeface="Calibri"/>
              </a:rPr>
              <a:t>trafic</a:t>
            </a:r>
            <a:r>
              <a:rPr lang="en-GB" sz="1500" dirty="0">
                <a:cs typeface="Calibri"/>
              </a:rPr>
              <a:t> in downtown, more reckless driving in suburbs, etc.)</a:t>
            </a:r>
          </a:p>
          <a:p>
            <a:r>
              <a:rPr lang="en-GB" sz="1500" dirty="0">
                <a:cs typeface="Calibri"/>
              </a:rPr>
              <a:t>Machine learning classifier to predict number of fatalities, gender of the driver etc. Or classify between pedestrians or cyclists.</a:t>
            </a:r>
          </a:p>
          <a:p>
            <a:pPr lvl="1"/>
            <a:r>
              <a:rPr lang="en-GB" sz="1500" dirty="0">
                <a:cs typeface="Calibri"/>
              </a:rPr>
              <a:t>Displayed in a gif across the hours of the day?</a:t>
            </a:r>
          </a:p>
          <a:p>
            <a:endParaRPr lang="en-GB" sz="1500" dirty="0">
              <a:cs typeface="Calibri"/>
            </a:endParaRPr>
          </a:p>
        </p:txBody>
      </p:sp>
      <p:sp>
        <p:nvSpPr>
          <p:cNvPr id="21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E46D550-687E-4676-985E-017994DCC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83" r="19709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871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52"/>
    </mc:Choice>
    <mc:Fallback xmlns="">
      <p:transition spd="slow" advTm="175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737E023FA8814B8FAFC758585580F0" ma:contentTypeVersion="39" ma:contentTypeDescription="Opret et nyt dokument." ma:contentTypeScope="" ma:versionID="c534b39c22cf48130440c2fb3a7d3510">
  <xsd:schema xmlns:xsd="http://www.w3.org/2001/XMLSchema" xmlns:xs="http://www.w3.org/2001/XMLSchema" xmlns:p="http://schemas.microsoft.com/office/2006/metadata/properties" xmlns:ns3="590467b8-7c49-4d2f-8728-66506e20d5f7" xmlns:ns4="4476fa85-d045-4754-b08e-1a23255828c4" targetNamespace="http://schemas.microsoft.com/office/2006/metadata/properties" ma:root="true" ma:fieldsID="1977761660de00da8feef57bb91f5460" ns3:_="" ns4:_="">
    <xsd:import namespace="590467b8-7c49-4d2f-8728-66506e20d5f7"/>
    <xsd:import namespace="4476fa85-d045-4754-b08e-1a23255828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0467b8-7c49-4d2f-8728-66506e20d5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Leaders" ma:index="39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40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41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4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4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44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4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6fa85-d045-4754-b08e-1a23255828c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590467b8-7c49-4d2f-8728-66506e20d5f7" xsi:nil="true"/>
    <IsNotebookLocked xmlns="590467b8-7c49-4d2f-8728-66506e20d5f7" xsi:nil="true"/>
    <Members xmlns="590467b8-7c49-4d2f-8728-66506e20d5f7">
      <UserInfo>
        <DisplayName/>
        <AccountId xsi:nil="true"/>
        <AccountType/>
      </UserInfo>
    </Members>
    <CultureName xmlns="590467b8-7c49-4d2f-8728-66506e20d5f7" xsi:nil="true"/>
    <Owner xmlns="590467b8-7c49-4d2f-8728-66506e20d5f7">
      <UserInfo>
        <DisplayName/>
        <AccountId xsi:nil="true"/>
        <AccountType/>
      </UserInfo>
    </Owner>
    <Distribution_Groups xmlns="590467b8-7c49-4d2f-8728-66506e20d5f7" xsi:nil="true"/>
    <Invited_Teachers xmlns="590467b8-7c49-4d2f-8728-66506e20d5f7" xsi:nil="true"/>
    <Has_Teacher_Only_SectionGroup xmlns="590467b8-7c49-4d2f-8728-66506e20d5f7" xsi:nil="true"/>
    <NotebookType xmlns="590467b8-7c49-4d2f-8728-66506e20d5f7" xsi:nil="true"/>
    <Leaders xmlns="590467b8-7c49-4d2f-8728-66506e20d5f7">
      <UserInfo>
        <DisplayName/>
        <AccountId xsi:nil="true"/>
        <AccountType/>
      </UserInfo>
    </Leaders>
    <Member_Groups xmlns="590467b8-7c49-4d2f-8728-66506e20d5f7">
      <UserInfo>
        <DisplayName/>
        <AccountId xsi:nil="true"/>
        <AccountType/>
      </UserInfo>
    </Member_Groups>
    <Has_Leaders_Only_SectionGroup xmlns="590467b8-7c49-4d2f-8728-66506e20d5f7" xsi:nil="true"/>
    <Invited_Students xmlns="590467b8-7c49-4d2f-8728-66506e20d5f7" xsi:nil="true"/>
    <Is_Collaboration_Space_Locked xmlns="590467b8-7c49-4d2f-8728-66506e20d5f7" xsi:nil="true"/>
    <Math_Settings xmlns="590467b8-7c49-4d2f-8728-66506e20d5f7" xsi:nil="true"/>
    <Templates xmlns="590467b8-7c49-4d2f-8728-66506e20d5f7" xsi:nil="true"/>
    <Self_Registration_Enabled xmlns="590467b8-7c49-4d2f-8728-66506e20d5f7" xsi:nil="true"/>
    <AppVersion xmlns="590467b8-7c49-4d2f-8728-66506e20d5f7" xsi:nil="true"/>
    <LMS_Mappings xmlns="590467b8-7c49-4d2f-8728-66506e20d5f7" xsi:nil="true"/>
    <Invited_Leaders xmlns="590467b8-7c49-4d2f-8728-66506e20d5f7" xsi:nil="true"/>
    <DefaultSectionNames xmlns="590467b8-7c49-4d2f-8728-66506e20d5f7" xsi:nil="true"/>
    <Invited_Members xmlns="590467b8-7c49-4d2f-8728-66506e20d5f7" xsi:nil="true"/>
    <FolderType xmlns="590467b8-7c49-4d2f-8728-66506e20d5f7" xsi:nil="true"/>
    <Teachers xmlns="590467b8-7c49-4d2f-8728-66506e20d5f7">
      <UserInfo>
        <DisplayName/>
        <AccountId xsi:nil="true"/>
        <AccountType/>
      </UserInfo>
    </Teachers>
    <Students xmlns="590467b8-7c49-4d2f-8728-66506e20d5f7">
      <UserInfo>
        <DisplayName/>
        <AccountId xsi:nil="true"/>
        <AccountType/>
      </UserInfo>
    </Students>
    <Student_Groups xmlns="590467b8-7c49-4d2f-8728-66506e20d5f7">
      <UserInfo>
        <DisplayName/>
        <AccountId xsi:nil="true"/>
        <AccountType/>
      </UserInfo>
    </Student_Group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0693D1-AE99-44D1-950F-2D86F31998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0467b8-7c49-4d2f-8728-66506e20d5f7"/>
    <ds:schemaRef ds:uri="4476fa85-d045-4754-b08e-1a23255828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FCA665-858B-4E93-B7A4-E66EA3BF1CD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90467b8-7c49-4d2f-8728-66506e20d5f7"/>
    <ds:schemaRef ds:uri="http://purl.org/dc/elements/1.1/"/>
    <ds:schemaRef ds:uri="4476fa85-d045-4754-b08e-1a23255828c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881EC4-F841-4FCC-AB02-F3194092F6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200</Words>
  <Application>Microsoft Office PowerPoint</Application>
  <PresentationFormat>Widescreen</PresentationFormat>
  <Paragraphs>46</Paragraphs>
  <Slides>8</Slides>
  <Notes>1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Socialdata analysis 2020</vt:lpstr>
      <vt:lpstr>Project overview</vt:lpstr>
      <vt:lpstr>Implementation plan</vt:lpstr>
      <vt:lpstr>Preliminary data-analysis</vt:lpstr>
      <vt:lpstr>PowerPoint-præsentation</vt:lpstr>
      <vt:lpstr>PowerPoint-præsentation</vt:lpstr>
      <vt:lpstr>Genre of the visualizations</vt:lpstr>
      <vt:lpstr>Visualizations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Socialdata analysis 2020</dc:title>
  <dc:creator>Anders Buch Thuesen</dc:creator>
  <cp:lastModifiedBy>Anders Buch Thuesen</cp:lastModifiedBy>
  <cp:revision>1</cp:revision>
  <dcterms:created xsi:type="dcterms:W3CDTF">2020-04-19T11:56:43Z</dcterms:created>
  <dcterms:modified xsi:type="dcterms:W3CDTF">2020-04-19T14:41:34Z</dcterms:modified>
</cp:coreProperties>
</file>